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69" r:id="rId2"/>
    <p:sldId id="300" r:id="rId3"/>
    <p:sldId id="285" r:id="rId4"/>
    <p:sldId id="286" r:id="rId5"/>
    <p:sldId id="288" r:id="rId6"/>
    <p:sldId id="296" r:id="rId7"/>
    <p:sldId id="297" r:id="rId8"/>
    <p:sldId id="298" r:id="rId9"/>
    <p:sldId id="289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0DC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3" autoAdjust="0"/>
    <p:restoredTop sz="94624" autoAdjust="0"/>
  </p:normalViewPr>
  <p:slideViewPr>
    <p:cSldViewPr>
      <p:cViewPr>
        <p:scale>
          <a:sx n="87" d="100"/>
          <a:sy n="87" d="100"/>
        </p:scale>
        <p:origin x="-822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E3759E-1910-4F94-89C0-366BEA387254}" type="datetimeFigureOut">
              <a:rPr lang="tr-TR"/>
              <a:pPr>
                <a:defRPr/>
              </a:pPr>
              <a:t>17.06.2021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A0929E-5F35-473E-B0F2-0BCE4D4DFB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390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www.egitimhane.com 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A0929E-5F35-473E-B0F2-0BCE4D4DFB4B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9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79F9F-E853-49DD-8769-D3C277F2990C}" type="datetimeFigureOut">
              <a:rPr lang="tr-TR"/>
              <a:pPr>
                <a:defRPr/>
              </a:pPr>
              <a:t>17.06.2021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2DDA6-9D4C-4193-8EE1-441C91E80E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04D5-8F85-41EB-BD5A-6B0D094E6EF7}" type="datetimeFigureOut">
              <a:rPr lang="tr-TR"/>
              <a:pPr>
                <a:defRPr/>
              </a:pPr>
              <a:t>17.06.2021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3FD8-D08B-4F79-A0DB-70CC036D0B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451A7-66C2-40AA-9EDC-9D0496FA2715}" type="datetimeFigureOut">
              <a:rPr lang="tr-TR"/>
              <a:pPr>
                <a:defRPr/>
              </a:pPr>
              <a:t>17.06.2021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9947-838A-4795-B39C-6C31F68615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01F99-EB64-48FB-AD72-BBBDA8387221}" type="datetimeFigureOut">
              <a:rPr lang="tr-TR"/>
              <a:pPr>
                <a:defRPr/>
              </a:pPr>
              <a:t>17.06.2021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5D12B-C129-45BB-872A-DF7283DA89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D09F1-B518-4740-9D99-A405B8875211}" type="datetimeFigureOut">
              <a:rPr lang="tr-TR"/>
              <a:pPr>
                <a:defRPr/>
              </a:pPr>
              <a:t>17.06.2021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BD10-CFE0-4713-986A-442EF7B98F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59D1B-D4FB-4710-8C5A-48855F636012}" type="datetimeFigureOut">
              <a:rPr lang="tr-TR"/>
              <a:pPr>
                <a:defRPr/>
              </a:pPr>
              <a:t>17.06.2021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5CA4-0C12-430C-B4B5-B441272C4B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43C6-EA0D-4531-B77F-3D8046306A4D}" type="datetimeFigureOut">
              <a:rPr lang="tr-TR"/>
              <a:pPr>
                <a:defRPr/>
              </a:pPr>
              <a:t>17.06.2021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7BD10-B835-48D1-8E99-C5575769C5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92C1E-9B39-4128-88F8-BA3D843F6888}" type="datetimeFigureOut">
              <a:rPr lang="tr-TR"/>
              <a:pPr>
                <a:defRPr/>
              </a:pPr>
              <a:t>17.06.2021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D274-0AFF-4A76-A2E8-B4A3A06FFE1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225A-09AF-4932-8B5C-51EB198F6CA6}" type="datetimeFigureOut">
              <a:rPr lang="tr-TR"/>
              <a:pPr>
                <a:defRPr/>
              </a:pPr>
              <a:t>17.06.2021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8B58B-A693-420E-B879-4B29FDE3AA6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E698-92B7-4E8D-B59C-E756C9B9F90F}" type="datetimeFigureOut">
              <a:rPr lang="tr-TR"/>
              <a:pPr>
                <a:defRPr/>
              </a:pPr>
              <a:t>17.06.2021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9ECB-4ADC-45F1-9F01-347A07A121B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B7DE2-B583-4B50-8F47-20D3A787A771}" type="datetimeFigureOut">
              <a:rPr lang="tr-TR"/>
              <a:pPr>
                <a:defRPr/>
              </a:pPr>
              <a:t>17.06.2021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9240-A316-4E1F-B07C-37BC6910C8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B34CD-4A52-46AC-AC68-366AA579B35E}" type="datetimeFigureOut">
              <a:rPr lang="tr-TR"/>
              <a:pPr>
                <a:defRPr/>
              </a:pPr>
              <a:t>17.06.2021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BB8709-56A1-4947-9681-2B9C61B1C3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971600" y="2420888"/>
            <a:ext cx="7632848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yra Aydin" pitchFamily="34" charset="0"/>
                <a:cs typeface="Arial"/>
              </a:rPr>
              <a:t>KARIŞIK PROBLEMLER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yra Aydin" pitchFamily="34" charset="0"/>
                <a:cs typeface="Arial"/>
              </a:rPr>
              <a:t>PROBLEMLER</a:t>
            </a:r>
            <a:endParaRPr lang="tr-TR" sz="48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ayra Aydin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980727"/>
            <a:ext cx="8584504" cy="180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18 Düz Bağlayıcı"/>
          <p:cNvCxnSpPr/>
          <p:nvPr/>
        </p:nvCxnSpPr>
        <p:spPr>
          <a:xfrm>
            <a:off x="1619672" y="5445224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19 Düz Bağlayıcı"/>
          <p:cNvCxnSpPr/>
          <p:nvPr/>
        </p:nvCxnSpPr>
        <p:spPr>
          <a:xfrm>
            <a:off x="1619672" y="530120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25 Dikdörtgen"/>
          <p:cNvSpPr/>
          <p:nvPr/>
        </p:nvSpPr>
        <p:spPr>
          <a:xfrm>
            <a:off x="2330995" y="547794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11" name="26 Dikdörtgen"/>
          <p:cNvSpPr/>
          <p:nvPr/>
        </p:nvSpPr>
        <p:spPr>
          <a:xfrm>
            <a:off x="2091374" y="5487615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8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12" name="25 Dikdörtgen"/>
          <p:cNvSpPr/>
          <p:nvPr/>
        </p:nvSpPr>
        <p:spPr>
          <a:xfrm>
            <a:off x="2307398" y="483954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8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13" name="26 Dikdörtgen"/>
          <p:cNvSpPr/>
          <p:nvPr/>
        </p:nvSpPr>
        <p:spPr>
          <a:xfrm>
            <a:off x="2091374" y="483954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14" name="25 Dikdörtgen"/>
          <p:cNvSpPr/>
          <p:nvPr/>
        </p:nvSpPr>
        <p:spPr>
          <a:xfrm>
            <a:off x="2307398" y="4293096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6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15" name="26 Dikdörtgen"/>
          <p:cNvSpPr/>
          <p:nvPr/>
        </p:nvSpPr>
        <p:spPr>
          <a:xfrm>
            <a:off x="2091374" y="4293096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915816" y="5477944"/>
            <a:ext cx="93610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Öğrenci</a:t>
            </a:r>
            <a:endParaRPr lang="tr-TR" b="1" dirty="0"/>
          </a:p>
        </p:txBody>
      </p:sp>
      <p:cxnSp>
        <p:nvCxnSpPr>
          <p:cNvPr id="17" name="19 Düz Bağlayıcı"/>
          <p:cNvCxnSpPr/>
          <p:nvPr/>
        </p:nvCxnSpPr>
        <p:spPr>
          <a:xfrm flipV="1">
            <a:off x="1772072" y="5157192"/>
            <a:ext cx="0" cy="2964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751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992888" cy="151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18 Düz Bağlayıcı"/>
          <p:cNvCxnSpPr/>
          <p:nvPr/>
        </p:nvCxnSpPr>
        <p:spPr>
          <a:xfrm>
            <a:off x="1619672" y="5445224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19 Düz Bağlayıcı"/>
          <p:cNvCxnSpPr/>
          <p:nvPr/>
        </p:nvCxnSpPr>
        <p:spPr>
          <a:xfrm>
            <a:off x="1619672" y="530120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5 Dikdörtgen"/>
          <p:cNvSpPr/>
          <p:nvPr/>
        </p:nvSpPr>
        <p:spPr>
          <a:xfrm>
            <a:off x="2330995" y="547794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5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3" name="26 Dikdörtgen"/>
          <p:cNvSpPr/>
          <p:nvPr/>
        </p:nvSpPr>
        <p:spPr>
          <a:xfrm>
            <a:off x="2091374" y="5487615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4" name="25 Dikdörtgen"/>
          <p:cNvSpPr/>
          <p:nvPr/>
        </p:nvSpPr>
        <p:spPr>
          <a:xfrm>
            <a:off x="2307398" y="483954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8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5" name="26 Dikdörtgen"/>
          <p:cNvSpPr/>
          <p:nvPr/>
        </p:nvSpPr>
        <p:spPr>
          <a:xfrm>
            <a:off x="2091374" y="483954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9" name="25 Dikdörtgen"/>
          <p:cNvSpPr/>
          <p:nvPr/>
        </p:nvSpPr>
        <p:spPr>
          <a:xfrm>
            <a:off x="2307398" y="4293096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0" name="26 Dikdörtgen"/>
          <p:cNvSpPr/>
          <p:nvPr/>
        </p:nvSpPr>
        <p:spPr>
          <a:xfrm>
            <a:off x="2091374" y="4293096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2915816" y="5477944"/>
            <a:ext cx="93610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Bilye</a:t>
            </a:r>
            <a:endParaRPr lang="tr-T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2" grpId="0"/>
      <p:bldP spid="23" grpId="0"/>
      <p:bldP spid="24" grpId="0"/>
      <p:bldP spid="25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90" y="1124744"/>
            <a:ext cx="833085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18 Düz Bağlayıcı"/>
          <p:cNvCxnSpPr/>
          <p:nvPr/>
        </p:nvCxnSpPr>
        <p:spPr>
          <a:xfrm>
            <a:off x="1619672" y="5445224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19 Düz Bağlayıcı"/>
          <p:cNvCxnSpPr/>
          <p:nvPr/>
        </p:nvCxnSpPr>
        <p:spPr>
          <a:xfrm>
            <a:off x="1650030" y="5150426"/>
            <a:ext cx="288944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25 Dikdörtgen"/>
          <p:cNvSpPr/>
          <p:nvPr/>
        </p:nvSpPr>
        <p:spPr>
          <a:xfrm>
            <a:off x="2330995" y="547794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7" name="26 Dikdörtgen"/>
          <p:cNvSpPr/>
          <p:nvPr/>
        </p:nvSpPr>
        <p:spPr>
          <a:xfrm>
            <a:off x="2091374" y="5487615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9" name="26 Dikdörtgen"/>
          <p:cNvSpPr/>
          <p:nvPr/>
        </p:nvSpPr>
        <p:spPr>
          <a:xfrm>
            <a:off x="2091374" y="483954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41" name="26 Dikdörtgen"/>
          <p:cNvSpPr/>
          <p:nvPr/>
        </p:nvSpPr>
        <p:spPr>
          <a:xfrm>
            <a:off x="2091374" y="4293096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7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2915816" y="5477944"/>
            <a:ext cx="1440160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Takım Elbise</a:t>
            </a:r>
            <a:endParaRPr lang="tr-TR" b="1" dirty="0"/>
          </a:p>
        </p:txBody>
      </p:sp>
      <p:cxnSp>
        <p:nvCxnSpPr>
          <p:cNvPr id="43" name="19 Düz Bağlayıcı"/>
          <p:cNvCxnSpPr/>
          <p:nvPr/>
        </p:nvCxnSpPr>
        <p:spPr>
          <a:xfrm flipV="1">
            <a:off x="1650030" y="5150426"/>
            <a:ext cx="288944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7" grpId="0"/>
      <p:bldP spid="39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60" y="1268760"/>
            <a:ext cx="799287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18 Düz Bağlayıcı"/>
          <p:cNvCxnSpPr/>
          <p:nvPr/>
        </p:nvCxnSpPr>
        <p:spPr>
          <a:xfrm>
            <a:off x="4388330" y="5303802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19 Düz Bağlayıcı"/>
          <p:cNvCxnSpPr/>
          <p:nvPr/>
        </p:nvCxnSpPr>
        <p:spPr>
          <a:xfrm>
            <a:off x="4388330" y="515978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5 Dikdörtgen"/>
          <p:cNvSpPr/>
          <p:nvPr/>
        </p:nvSpPr>
        <p:spPr>
          <a:xfrm>
            <a:off x="5099653" y="5336522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9" name="26 Dikdörtgen"/>
          <p:cNvSpPr/>
          <p:nvPr/>
        </p:nvSpPr>
        <p:spPr>
          <a:xfrm>
            <a:off x="4860032" y="534619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6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0" name="25 Dikdörtgen"/>
          <p:cNvSpPr/>
          <p:nvPr/>
        </p:nvSpPr>
        <p:spPr>
          <a:xfrm>
            <a:off x="5076056" y="4698121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7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1" name="26 Dikdörtgen"/>
          <p:cNvSpPr/>
          <p:nvPr/>
        </p:nvSpPr>
        <p:spPr>
          <a:xfrm>
            <a:off x="4860032" y="4698121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2" name="25 Dikdörtgen"/>
          <p:cNvSpPr/>
          <p:nvPr/>
        </p:nvSpPr>
        <p:spPr>
          <a:xfrm>
            <a:off x="5076056" y="415167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5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3" name="26 Dikdörtgen"/>
          <p:cNvSpPr/>
          <p:nvPr/>
        </p:nvSpPr>
        <p:spPr>
          <a:xfrm>
            <a:off x="4860032" y="415167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5684474" y="5336522"/>
            <a:ext cx="93610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Öğrenci</a:t>
            </a:r>
            <a:endParaRPr lang="tr-TR" b="1" dirty="0"/>
          </a:p>
        </p:txBody>
      </p:sp>
      <p:cxnSp>
        <p:nvCxnSpPr>
          <p:cNvPr id="36" name="19 Düz Bağlayıcı"/>
          <p:cNvCxnSpPr/>
          <p:nvPr/>
        </p:nvCxnSpPr>
        <p:spPr>
          <a:xfrm flipV="1">
            <a:off x="4540730" y="5015770"/>
            <a:ext cx="0" cy="2964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18 Düz Bağlayıcı"/>
          <p:cNvCxnSpPr/>
          <p:nvPr/>
        </p:nvCxnSpPr>
        <p:spPr>
          <a:xfrm>
            <a:off x="1619672" y="5445224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19 Düz Bağlayıcı"/>
          <p:cNvCxnSpPr/>
          <p:nvPr/>
        </p:nvCxnSpPr>
        <p:spPr>
          <a:xfrm>
            <a:off x="1619672" y="530120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25 Dikdörtgen"/>
          <p:cNvSpPr/>
          <p:nvPr/>
        </p:nvSpPr>
        <p:spPr>
          <a:xfrm>
            <a:off x="2330995" y="547794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5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40" name="26 Dikdörtgen"/>
          <p:cNvSpPr/>
          <p:nvPr/>
        </p:nvSpPr>
        <p:spPr>
          <a:xfrm>
            <a:off x="2091374" y="5487615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41" name="25 Dikdörtgen"/>
          <p:cNvSpPr/>
          <p:nvPr/>
        </p:nvSpPr>
        <p:spPr>
          <a:xfrm>
            <a:off x="2307398" y="483954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6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42" name="26 Dikdörtgen"/>
          <p:cNvSpPr/>
          <p:nvPr/>
        </p:nvSpPr>
        <p:spPr>
          <a:xfrm>
            <a:off x="2091374" y="483954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43" name="25 Dikdörtgen"/>
          <p:cNvSpPr/>
          <p:nvPr/>
        </p:nvSpPr>
        <p:spPr>
          <a:xfrm>
            <a:off x="2307398" y="4293096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9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44" name="26 Dikdörtgen"/>
          <p:cNvSpPr/>
          <p:nvPr/>
        </p:nvSpPr>
        <p:spPr>
          <a:xfrm>
            <a:off x="2091374" y="4293096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45" name="Metin kutusu 44"/>
          <p:cNvSpPr txBox="1"/>
          <p:nvPr/>
        </p:nvSpPr>
        <p:spPr>
          <a:xfrm>
            <a:off x="2915816" y="5477944"/>
            <a:ext cx="93610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Öğrenci</a:t>
            </a:r>
            <a:endParaRPr lang="tr-TR" b="1" dirty="0"/>
          </a:p>
        </p:txBody>
      </p:sp>
      <p:cxnSp>
        <p:nvCxnSpPr>
          <p:cNvPr id="46" name="19 Düz Bağlayıcı"/>
          <p:cNvCxnSpPr/>
          <p:nvPr/>
        </p:nvCxnSpPr>
        <p:spPr>
          <a:xfrm flipV="1">
            <a:off x="1772072" y="5157192"/>
            <a:ext cx="0" cy="2964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5" grpId="0"/>
      <p:bldP spid="29" grpId="0"/>
      <p:bldP spid="30" grpId="0"/>
      <p:bldP spid="31" grpId="0"/>
      <p:bldP spid="32" grpId="0"/>
      <p:bldP spid="33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4" y="1124744"/>
            <a:ext cx="8216081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18 Düz Bağlayıcı"/>
          <p:cNvCxnSpPr/>
          <p:nvPr/>
        </p:nvCxnSpPr>
        <p:spPr>
          <a:xfrm>
            <a:off x="1619672" y="5445224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19 Düz Bağlayıcı"/>
          <p:cNvCxnSpPr/>
          <p:nvPr/>
        </p:nvCxnSpPr>
        <p:spPr>
          <a:xfrm>
            <a:off x="1619672" y="5157192"/>
            <a:ext cx="288032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5 Dikdörtgen"/>
          <p:cNvSpPr/>
          <p:nvPr/>
        </p:nvSpPr>
        <p:spPr>
          <a:xfrm>
            <a:off x="2330995" y="547794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5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4" name="26 Dikdörtgen"/>
          <p:cNvSpPr/>
          <p:nvPr/>
        </p:nvSpPr>
        <p:spPr>
          <a:xfrm>
            <a:off x="2091374" y="5487615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9" name="26 Dikdörtgen"/>
          <p:cNvSpPr/>
          <p:nvPr/>
        </p:nvSpPr>
        <p:spPr>
          <a:xfrm>
            <a:off x="2091374" y="483954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5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1" name="26 Dikdörtgen"/>
          <p:cNvSpPr/>
          <p:nvPr/>
        </p:nvSpPr>
        <p:spPr>
          <a:xfrm>
            <a:off x="2091374" y="4293096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7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2915816" y="5477944"/>
            <a:ext cx="93610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Yaşında</a:t>
            </a:r>
            <a:endParaRPr lang="tr-TR" b="1" dirty="0"/>
          </a:p>
        </p:txBody>
      </p:sp>
      <p:cxnSp>
        <p:nvCxnSpPr>
          <p:cNvPr id="33" name="19 Düz Bağlayıcı"/>
          <p:cNvCxnSpPr/>
          <p:nvPr/>
        </p:nvCxnSpPr>
        <p:spPr>
          <a:xfrm flipV="1">
            <a:off x="1682687" y="5102897"/>
            <a:ext cx="135632" cy="2964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3" grpId="0"/>
      <p:bldP spid="24" grpId="0"/>
      <p:bldP spid="29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cxnSp>
        <p:nvCxnSpPr>
          <p:cNvPr id="19" name="18 Düz Bağlayıcı"/>
          <p:cNvCxnSpPr/>
          <p:nvPr/>
        </p:nvCxnSpPr>
        <p:spPr>
          <a:xfrm>
            <a:off x="3247425" y="4437112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3247425" y="3933056"/>
            <a:ext cx="0" cy="1008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3441677" y="447950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268760"/>
            <a:ext cx="8144073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18 Düz Bağlayıcı"/>
          <p:cNvCxnSpPr/>
          <p:nvPr/>
        </p:nvCxnSpPr>
        <p:spPr>
          <a:xfrm>
            <a:off x="2091374" y="4823251"/>
            <a:ext cx="10438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19 Düz Bağlayıcı"/>
          <p:cNvCxnSpPr/>
          <p:nvPr/>
        </p:nvCxnSpPr>
        <p:spPr>
          <a:xfrm>
            <a:off x="2091374" y="4710200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5 Dikdörtgen"/>
          <p:cNvSpPr/>
          <p:nvPr/>
        </p:nvSpPr>
        <p:spPr>
          <a:xfrm>
            <a:off x="3383868" y="3915407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5" name="26 Dikdörtgen"/>
          <p:cNvSpPr/>
          <p:nvPr/>
        </p:nvSpPr>
        <p:spPr>
          <a:xfrm>
            <a:off x="2792418" y="4920612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7" name="25 Dikdörtgen"/>
          <p:cNvSpPr/>
          <p:nvPr/>
        </p:nvSpPr>
        <p:spPr>
          <a:xfrm>
            <a:off x="2775212" y="4361586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6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9" name="26 Dikdörtgen"/>
          <p:cNvSpPr/>
          <p:nvPr/>
        </p:nvSpPr>
        <p:spPr>
          <a:xfrm>
            <a:off x="2415172" y="4353807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0" name="25 Dikdörtgen"/>
          <p:cNvSpPr/>
          <p:nvPr/>
        </p:nvSpPr>
        <p:spPr>
          <a:xfrm>
            <a:off x="2775212" y="3915408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6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1" name="26 Dikdörtgen"/>
          <p:cNvSpPr/>
          <p:nvPr/>
        </p:nvSpPr>
        <p:spPr>
          <a:xfrm>
            <a:off x="2451414" y="3915409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4031940" y="4551280"/>
            <a:ext cx="93610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Kalem</a:t>
            </a:r>
            <a:endParaRPr lang="tr-TR" b="1" dirty="0"/>
          </a:p>
        </p:txBody>
      </p:sp>
      <p:sp>
        <p:nvSpPr>
          <p:cNvPr id="38" name="26 Dikdörtgen"/>
          <p:cNvSpPr/>
          <p:nvPr/>
        </p:nvSpPr>
        <p:spPr>
          <a:xfrm>
            <a:off x="2415172" y="4909250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6" grpId="0"/>
      <p:bldP spid="24" grpId="0"/>
      <p:bldP spid="25" grpId="0"/>
      <p:bldP spid="27" grpId="0"/>
      <p:bldP spid="29" grpId="0"/>
      <p:bldP spid="30" grpId="0"/>
      <p:bldP spid="31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62" y="1124744"/>
            <a:ext cx="802008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18 Düz Bağlayıcı"/>
          <p:cNvCxnSpPr/>
          <p:nvPr/>
        </p:nvCxnSpPr>
        <p:spPr>
          <a:xfrm>
            <a:off x="3546638" y="4812162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19 Düz Bağlayıcı"/>
          <p:cNvCxnSpPr/>
          <p:nvPr/>
        </p:nvCxnSpPr>
        <p:spPr>
          <a:xfrm flipV="1">
            <a:off x="3546638" y="4524130"/>
            <a:ext cx="15240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5 Dikdörtgen"/>
          <p:cNvSpPr/>
          <p:nvPr/>
        </p:nvSpPr>
        <p:spPr>
          <a:xfrm>
            <a:off x="4257961" y="4844882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6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4" name="26 Dikdörtgen"/>
          <p:cNvSpPr/>
          <p:nvPr/>
        </p:nvSpPr>
        <p:spPr>
          <a:xfrm>
            <a:off x="4018340" y="485455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4018340" y="4206481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0" name="26 Dikdörtgen"/>
          <p:cNvSpPr/>
          <p:nvPr/>
        </p:nvSpPr>
        <p:spPr>
          <a:xfrm>
            <a:off x="4018340" y="366003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8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4842782" y="4844882"/>
            <a:ext cx="93610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Bayrak</a:t>
            </a:r>
            <a:endParaRPr lang="tr-TR" b="1" dirty="0"/>
          </a:p>
        </p:txBody>
      </p:sp>
      <p:cxnSp>
        <p:nvCxnSpPr>
          <p:cNvPr id="32" name="19 Düz Bağlayıcı"/>
          <p:cNvCxnSpPr/>
          <p:nvPr/>
        </p:nvCxnSpPr>
        <p:spPr>
          <a:xfrm flipH="1" flipV="1">
            <a:off x="3546638" y="4524130"/>
            <a:ext cx="152400" cy="2964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3" grpId="0"/>
      <p:bldP spid="24" grpId="0"/>
      <p:bldP spid="27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74" y="1124744"/>
            <a:ext cx="813217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18 Düz Bağlayıcı"/>
          <p:cNvCxnSpPr/>
          <p:nvPr/>
        </p:nvCxnSpPr>
        <p:spPr>
          <a:xfrm>
            <a:off x="1363994" y="4823048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9 Düz Bağlayıcı"/>
          <p:cNvCxnSpPr/>
          <p:nvPr/>
        </p:nvCxnSpPr>
        <p:spPr>
          <a:xfrm>
            <a:off x="1363994" y="4679032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5 Dikdörtgen"/>
          <p:cNvSpPr/>
          <p:nvPr/>
        </p:nvSpPr>
        <p:spPr>
          <a:xfrm>
            <a:off x="2075317" y="4855768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3" name="26 Dikdörtgen"/>
          <p:cNvSpPr/>
          <p:nvPr/>
        </p:nvSpPr>
        <p:spPr>
          <a:xfrm>
            <a:off x="1835696" y="4865439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6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4" name="25 Dikdörtgen"/>
          <p:cNvSpPr/>
          <p:nvPr/>
        </p:nvSpPr>
        <p:spPr>
          <a:xfrm>
            <a:off x="2051720" y="4217367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5" name="26 Dikdörtgen"/>
          <p:cNvSpPr/>
          <p:nvPr/>
        </p:nvSpPr>
        <p:spPr>
          <a:xfrm>
            <a:off x="1835696" y="4217367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8" name="25 Dikdörtgen"/>
          <p:cNvSpPr/>
          <p:nvPr/>
        </p:nvSpPr>
        <p:spPr>
          <a:xfrm>
            <a:off x="2051720" y="3670920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8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9" name="26 Dikdörtgen"/>
          <p:cNvSpPr/>
          <p:nvPr/>
        </p:nvSpPr>
        <p:spPr>
          <a:xfrm>
            <a:off x="1835696" y="3670920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2660138" y="4855768"/>
            <a:ext cx="936104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Elma</a:t>
            </a:r>
            <a:endParaRPr lang="tr-TR" b="1" dirty="0"/>
          </a:p>
        </p:txBody>
      </p:sp>
      <p:cxnSp>
        <p:nvCxnSpPr>
          <p:cNvPr id="31" name="19 Düz Bağlayıcı"/>
          <p:cNvCxnSpPr/>
          <p:nvPr/>
        </p:nvCxnSpPr>
        <p:spPr>
          <a:xfrm flipV="1">
            <a:off x="1516394" y="4535016"/>
            <a:ext cx="0" cy="2964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18 Düz Bağlayıcı"/>
          <p:cNvCxnSpPr/>
          <p:nvPr/>
        </p:nvCxnSpPr>
        <p:spPr>
          <a:xfrm>
            <a:off x="4100298" y="4812162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19 Düz Bağlayıcı"/>
          <p:cNvCxnSpPr/>
          <p:nvPr/>
        </p:nvCxnSpPr>
        <p:spPr>
          <a:xfrm>
            <a:off x="4100298" y="466814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25 Dikdörtgen"/>
          <p:cNvSpPr/>
          <p:nvPr/>
        </p:nvSpPr>
        <p:spPr>
          <a:xfrm>
            <a:off x="4811621" y="4844882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6" name="26 Dikdörtgen"/>
          <p:cNvSpPr/>
          <p:nvPr/>
        </p:nvSpPr>
        <p:spPr>
          <a:xfrm>
            <a:off x="4572000" y="485455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7" name="25 Dikdörtgen"/>
          <p:cNvSpPr/>
          <p:nvPr/>
        </p:nvSpPr>
        <p:spPr>
          <a:xfrm>
            <a:off x="4788024" y="4206481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9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8" name="26 Dikdörtgen"/>
          <p:cNvSpPr/>
          <p:nvPr/>
        </p:nvSpPr>
        <p:spPr>
          <a:xfrm>
            <a:off x="4572000" y="4206481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9" name="25 Dikdörtgen"/>
          <p:cNvSpPr/>
          <p:nvPr/>
        </p:nvSpPr>
        <p:spPr>
          <a:xfrm>
            <a:off x="4788024" y="366003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40" name="26 Dikdörtgen"/>
          <p:cNvSpPr/>
          <p:nvPr/>
        </p:nvSpPr>
        <p:spPr>
          <a:xfrm>
            <a:off x="4572000" y="366003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6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5396442" y="4844882"/>
            <a:ext cx="1407806" cy="3693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b="1" dirty="0" smtClean="0"/>
              <a:t>Kırmızı Elma</a:t>
            </a:r>
            <a:endParaRPr lang="tr-T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1" grpId="0"/>
      <p:bldP spid="23" grpId="0"/>
      <p:bldP spid="24" grpId="0"/>
      <p:bldP spid="25" grpId="0"/>
      <p:bldP spid="28" grpId="0"/>
      <p:bldP spid="29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</TotalTime>
  <Words>89</Words>
  <Application>Microsoft Office PowerPoint</Application>
  <PresentationFormat>Ekran Gösterisi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KADİR CAN</dc:creator>
  <cp:lastModifiedBy>dell</cp:lastModifiedBy>
  <cp:revision>241</cp:revision>
  <dcterms:created xsi:type="dcterms:W3CDTF">2015-01-18T05:02:21Z</dcterms:created>
  <dcterms:modified xsi:type="dcterms:W3CDTF">2021-06-17T17:00:24Z</dcterms:modified>
</cp:coreProperties>
</file>