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69" r:id="rId2"/>
    <p:sldId id="300" r:id="rId3"/>
    <p:sldId id="285" r:id="rId4"/>
    <p:sldId id="286" r:id="rId5"/>
    <p:sldId id="288" r:id="rId6"/>
    <p:sldId id="296" r:id="rId7"/>
    <p:sldId id="297" r:id="rId8"/>
    <p:sldId id="298" r:id="rId9"/>
    <p:sldId id="289" r:id="rId1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0DC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3" autoAdjust="0"/>
    <p:restoredTop sz="94624" autoAdjust="0"/>
  </p:normalViewPr>
  <p:slideViewPr>
    <p:cSldViewPr>
      <p:cViewPr>
        <p:scale>
          <a:sx n="87" d="100"/>
          <a:sy n="87" d="100"/>
        </p:scale>
        <p:origin x="-822" y="4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FE3759E-1910-4F94-89C0-366BEA387254}" type="datetimeFigureOut">
              <a:rPr lang="tr-TR"/>
              <a:pPr>
                <a:defRPr/>
              </a:pPr>
              <a:t>17.06.2021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9A0929E-5F35-473E-B0F2-0BCE4D4DFB4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390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mtClean="0"/>
              <a:t>www.egitimhane.com 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A0929E-5F35-473E-B0F2-0BCE4D4DFB4B}" type="slidenum">
              <a:rPr lang="tr-TR" smtClean="0"/>
              <a:pPr>
                <a:defRPr/>
              </a:pPr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698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79F9F-E853-49DD-8769-D3C277F2990C}" type="datetimeFigureOut">
              <a:rPr lang="tr-TR"/>
              <a:pPr>
                <a:defRPr/>
              </a:pPr>
              <a:t>17.06.2021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2DDA6-9D4C-4193-8EE1-441C91E80E1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304D5-8F85-41EB-BD5A-6B0D094E6EF7}" type="datetimeFigureOut">
              <a:rPr lang="tr-TR"/>
              <a:pPr>
                <a:defRPr/>
              </a:pPr>
              <a:t>17.06.2021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B3FD8-D08B-4F79-A0DB-70CC036D0B0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451A7-66C2-40AA-9EDC-9D0496FA2715}" type="datetimeFigureOut">
              <a:rPr lang="tr-TR"/>
              <a:pPr>
                <a:defRPr/>
              </a:pPr>
              <a:t>17.06.2021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C9947-838A-4795-B39C-6C31F68615D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01F99-EB64-48FB-AD72-BBBDA8387221}" type="datetimeFigureOut">
              <a:rPr lang="tr-TR"/>
              <a:pPr>
                <a:defRPr/>
              </a:pPr>
              <a:t>17.06.2021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5D12B-C129-45BB-872A-DF7283DA895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D09F1-B518-4740-9D99-A405B8875211}" type="datetimeFigureOut">
              <a:rPr lang="tr-TR"/>
              <a:pPr>
                <a:defRPr/>
              </a:pPr>
              <a:t>17.06.2021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8BD10-CFE0-4713-986A-442EF7B98F4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59D1B-D4FB-4710-8C5A-48855F636012}" type="datetimeFigureOut">
              <a:rPr lang="tr-TR"/>
              <a:pPr>
                <a:defRPr/>
              </a:pPr>
              <a:t>17.06.2021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55CA4-0C12-430C-B4B5-B441272C4B0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743C6-EA0D-4531-B77F-3D8046306A4D}" type="datetimeFigureOut">
              <a:rPr lang="tr-TR"/>
              <a:pPr>
                <a:defRPr/>
              </a:pPr>
              <a:t>17.06.2021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7BD10-B835-48D1-8E99-C5575769C5C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92C1E-9B39-4128-88F8-BA3D843F6888}" type="datetimeFigureOut">
              <a:rPr lang="tr-TR"/>
              <a:pPr>
                <a:defRPr/>
              </a:pPr>
              <a:t>17.06.2021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0D274-0AFF-4A76-A2E8-B4A3A06FFE1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8225A-09AF-4932-8B5C-51EB198F6CA6}" type="datetimeFigureOut">
              <a:rPr lang="tr-TR"/>
              <a:pPr>
                <a:defRPr/>
              </a:pPr>
              <a:t>17.06.2021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8B58B-A693-420E-B879-4B29FDE3AA6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3E698-92B7-4E8D-B59C-E756C9B9F90F}" type="datetimeFigureOut">
              <a:rPr lang="tr-TR"/>
              <a:pPr>
                <a:defRPr/>
              </a:pPr>
              <a:t>17.06.2021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79ECB-4ADC-45F1-9F01-347A07A121B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B7DE2-B583-4B50-8F47-20D3A787A771}" type="datetimeFigureOut">
              <a:rPr lang="tr-TR"/>
              <a:pPr>
                <a:defRPr/>
              </a:pPr>
              <a:t>17.06.2021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79240-A316-4E1F-B07C-37BC6910C8E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3B34CD-4A52-46AC-AC68-366AA579B35E}" type="datetimeFigureOut">
              <a:rPr lang="tr-TR"/>
              <a:pPr>
                <a:defRPr/>
              </a:pPr>
              <a:t>17.06.2021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BB8709-56A1-4947-9681-2B9C61B1C37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m.tr/url?sa=i&amp;url=https://www.shutterstock.com/tr/search/seasons+child+vector&amp;psig=AOvVaw2inL0ytulhFf0f53MIDc4u&amp;ust=1587659853084000&amp;source=images&amp;cd=vfe&amp;ved=0CAIQjRxqFwoTCMC3_P-7_OgCFQAAAAAdAAAAABA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.tr/url?sa=i&amp;url=https://www.shutterstock.com/tr/search/seasons+child+vector&amp;psig=AOvVaw2inL0ytulhFf0f53MIDc4u&amp;ust=1587659853084000&amp;source=images&amp;cd=vfe&amp;ved=0CAIQjRxqFwoTCMC3_P-7_OgCFQAAAAAdAAAAABA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oogle.com.tr/url?sa=i&amp;url=https://www.shutterstock.com/tr/search/seasons+child+vector&amp;psig=AOvVaw2inL0ytulhFf0f53MIDc4u&amp;ust=1587659853084000&amp;source=images&amp;cd=vfe&amp;ved=0CAIQjRxqFwoTCMC3_P-7_OgCFQAAAAAdAAAAABA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google.com.tr/url?sa=i&amp;url=https://www.shutterstock.com/tr/search/seasons+child+vector&amp;psig=AOvVaw2inL0ytulhFf0f53MIDc4u&amp;ust=1587659853084000&amp;source=images&amp;cd=vfe&amp;ved=0CAIQjRxqFwoTCMC3_P-7_OgCFQAAAAAdAAAAABA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google.com.tr/url?sa=i&amp;url=https://www.shutterstock.com/tr/search/seasons+child+vector&amp;psig=AOvVaw2inL0ytulhFf0f53MIDc4u&amp;ust=1587659853084000&amp;source=images&amp;cd=vfe&amp;ved=0CAIQjRxqFwoTCMC3_P-7_OgCFQAAAAAdAAAAABA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google.com.tr/url?sa=i&amp;url=https://www.shutterstock.com/tr/search/seasons+child+vector&amp;psig=AOvVaw2inL0ytulhFf0f53MIDc4u&amp;ust=1587659853084000&amp;source=images&amp;cd=vfe&amp;ved=0CAIQjRxqFwoTCMC3_P-7_OgCFQAAAAAdAAAAABA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google.com.tr/url?sa=i&amp;url=https://www.shutterstock.com/tr/search/seasons+child+vector&amp;psig=AOvVaw2inL0ytulhFf0f53MIDc4u&amp;ust=1587659853084000&amp;source=images&amp;cd=vfe&amp;ved=0CAIQjRxqFwoTCMC3_P-7_OgCFQAAAAAdAAAAABA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google.com.tr/url?sa=i&amp;url=https://www.shutterstock.com/tr/search/seasons+child+vector&amp;psig=AOvVaw2inL0ytulhFf0f53MIDc4u&amp;ust=1587659853084000&amp;source=images&amp;cd=vfe&amp;ved=0CAIQjRxqFwoTCMC3_P-7_OgCFQAAAAAdAAAAABA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971600" y="2420888"/>
            <a:ext cx="7632848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8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ayra Aydin" pitchFamily="34" charset="0"/>
                <a:cs typeface="Arial"/>
              </a:rPr>
              <a:t>KARIŞIK PROBLEMLER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8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ayra Aydin" pitchFamily="34" charset="0"/>
                <a:cs typeface="Arial"/>
              </a:rPr>
              <a:t>PROBLEMLER</a:t>
            </a:r>
            <a:endParaRPr lang="tr-TR" sz="4800" b="1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Kayra Aydin" pitchFamily="34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33 Dikdörtgen"/>
          <p:cNvSpPr/>
          <p:nvPr/>
        </p:nvSpPr>
        <p:spPr>
          <a:xfrm>
            <a:off x="1331640" y="404664"/>
            <a:ext cx="7272808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  <a:latin typeface="Kayra Aydin" pitchFamily="34" charset="0"/>
              </a:rPr>
              <a:t>PROBLEM  ÇÖZELİM</a:t>
            </a:r>
          </a:p>
        </p:txBody>
      </p:sp>
      <p:sp>
        <p:nvSpPr>
          <p:cNvPr id="23554" name="AutoShape 2" descr="Seasons+child+vector Görseller, Stok Fotoğraflar ve Vektörler ...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56" name="AutoShape 4" descr="Seasons+child+vector Görseller, Stok Fotoğraflar ve Vektörler ...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58" name="AutoShape 6" descr="Mevsimlerin Vektör İllüstrasyonu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60" name="AutoShape 8" descr="Mevsimlerin Vektör İllüstrasyonu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980727"/>
            <a:ext cx="8584504" cy="1800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18 Düz Bağlayıcı"/>
          <p:cNvCxnSpPr/>
          <p:nvPr/>
        </p:nvCxnSpPr>
        <p:spPr>
          <a:xfrm>
            <a:off x="1619672" y="5445224"/>
            <a:ext cx="11521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19 Düz Bağlayıcı"/>
          <p:cNvCxnSpPr/>
          <p:nvPr/>
        </p:nvCxnSpPr>
        <p:spPr>
          <a:xfrm>
            <a:off x="1619672" y="5301208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25 Dikdörtgen"/>
          <p:cNvSpPr/>
          <p:nvPr/>
        </p:nvSpPr>
        <p:spPr>
          <a:xfrm>
            <a:off x="2330995" y="5477944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4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11" name="26 Dikdörtgen"/>
          <p:cNvSpPr/>
          <p:nvPr/>
        </p:nvSpPr>
        <p:spPr>
          <a:xfrm>
            <a:off x="2091374" y="5487615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8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12" name="25 Dikdörtgen"/>
          <p:cNvSpPr/>
          <p:nvPr/>
        </p:nvSpPr>
        <p:spPr>
          <a:xfrm>
            <a:off x="2307398" y="4839543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8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13" name="26 Dikdörtgen"/>
          <p:cNvSpPr/>
          <p:nvPr/>
        </p:nvSpPr>
        <p:spPr>
          <a:xfrm>
            <a:off x="2091374" y="4839543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3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14" name="25 Dikdörtgen"/>
          <p:cNvSpPr/>
          <p:nvPr/>
        </p:nvSpPr>
        <p:spPr>
          <a:xfrm>
            <a:off x="2307398" y="4293096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6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15" name="26 Dikdörtgen"/>
          <p:cNvSpPr/>
          <p:nvPr/>
        </p:nvSpPr>
        <p:spPr>
          <a:xfrm>
            <a:off x="2091374" y="4293096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4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915816" y="5477944"/>
            <a:ext cx="936104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/>
              <a:t>Öğrenci</a:t>
            </a:r>
            <a:endParaRPr lang="tr-TR" b="1" dirty="0"/>
          </a:p>
        </p:txBody>
      </p:sp>
      <p:cxnSp>
        <p:nvCxnSpPr>
          <p:cNvPr id="17" name="19 Düz Bağlayıcı"/>
          <p:cNvCxnSpPr/>
          <p:nvPr/>
        </p:nvCxnSpPr>
        <p:spPr>
          <a:xfrm flipV="1">
            <a:off x="1772072" y="5157192"/>
            <a:ext cx="0" cy="2964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87518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33 Dikdörtgen"/>
          <p:cNvSpPr/>
          <p:nvPr/>
        </p:nvSpPr>
        <p:spPr>
          <a:xfrm>
            <a:off x="1331640" y="404664"/>
            <a:ext cx="7272808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  <a:latin typeface="Kayra Aydin" pitchFamily="34" charset="0"/>
              </a:rPr>
              <a:t>PROBLEM  ÇÖZELİM</a:t>
            </a:r>
          </a:p>
        </p:txBody>
      </p:sp>
      <p:sp>
        <p:nvSpPr>
          <p:cNvPr id="23554" name="AutoShape 2" descr="Seasons+child+vector Görseller, Stok Fotoğraflar ve Vektörler ...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56" name="AutoShape 4" descr="Seasons+child+vector Görseller, Stok Fotoğraflar ve Vektörler ...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58" name="AutoShape 6" descr="Mevsimlerin Vektör İllüstrasyonu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60" name="AutoShape 8" descr="Mevsimlerin Vektör İllüstrasyonu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7992888" cy="1519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18 Düz Bağlayıcı"/>
          <p:cNvCxnSpPr/>
          <p:nvPr/>
        </p:nvCxnSpPr>
        <p:spPr>
          <a:xfrm>
            <a:off x="1619672" y="5445224"/>
            <a:ext cx="11521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19 Düz Bağlayıcı"/>
          <p:cNvCxnSpPr/>
          <p:nvPr/>
        </p:nvCxnSpPr>
        <p:spPr>
          <a:xfrm>
            <a:off x="1619672" y="5301208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5 Dikdörtgen"/>
          <p:cNvSpPr/>
          <p:nvPr/>
        </p:nvSpPr>
        <p:spPr>
          <a:xfrm>
            <a:off x="2330995" y="5477944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5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23" name="26 Dikdörtgen"/>
          <p:cNvSpPr/>
          <p:nvPr/>
        </p:nvSpPr>
        <p:spPr>
          <a:xfrm>
            <a:off x="2091374" y="5487615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2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24" name="25 Dikdörtgen"/>
          <p:cNvSpPr/>
          <p:nvPr/>
        </p:nvSpPr>
        <p:spPr>
          <a:xfrm>
            <a:off x="2307398" y="4839543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8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25" name="26 Dikdörtgen"/>
          <p:cNvSpPr/>
          <p:nvPr/>
        </p:nvSpPr>
        <p:spPr>
          <a:xfrm>
            <a:off x="2091374" y="4839543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1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29" name="25 Dikdörtgen"/>
          <p:cNvSpPr/>
          <p:nvPr/>
        </p:nvSpPr>
        <p:spPr>
          <a:xfrm>
            <a:off x="2307398" y="4293096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3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0" name="26 Dikdörtgen"/>
          <p:cNvSpPr/>
          <p:nvPr/>
        </p:nvSpPr>
        <p:spPr>
          <a:xfrm>
            <a:off x="2091374" y="4293096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4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1" name="Metin kutusu 30"/>
          <p:cNvSpPr txBox="1"/>
          <p:nvPr/>
        </p:nvSpPr>
        <p:spPr>
          <a:xfrm>
            <a:off x="2915816" y="5477944"/>
            <a:ext cx="936104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/>
              <a:t>Bilye</a:t>
            </a:r>
            <a:endParaRPr lang="tr-TR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2" grpId="0"/>
      <p:bldP spid="23" grpId="0"/>
      <p:bldP spid="24" grpId="0"/>
      <p:bldP spid="25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33 Dikdörtgen"/>
          <p:cNvSpPr/>
          <p:nvPr/>
        </p:nvSpPr>
        <p:spPr>
          <a:xfrm>
            <a:off x="1331640" y="404664"/>
            <a:ext cx="7272808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  <a:latin typeface="Kayra Aydin" pitchFamily="34" charset="0"/>
              </a:rPr>
              <a:t>PROBLEM  ÇÖZELİM</a:t>
            </a:r>
          </a:p>
        </p:txBody>
      </p:sp>
      <p:sp>
        <p:nvSpPr>
          <p:cNvPr id="23554" name="AutoShape 2" descr="Seasons+child+vector Görseller, Stok Fotoğraflar ve Vektörler ...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56" name="AutoShape 4" descr="Seasons+child+vector Görseller, Stok Fotoğraflar ve Vektörler ...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58" name="AutoShape 6" descr="Mevsimlerin Vektör İllüstrasyonu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60" name="AutoShape 8" descr="Mevsimlerin Vektör İllüstrasyonu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90" y="1124744"/>
            <a:ext cx="8330852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18 Düz Bağlayıcı"/>
          <p:cNvCxnSpPr/>
          <p:nvPr/>
        </p:nvCxnSpPr>
        <p:spPr>
          <a:xfrm>
            <a:off x="1619672" y="5445224"/>
            <a:ext cx="11521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19 Düz Bağlayıcı"/>
          <p:cNvCxnSpPr/>
          <p:nvPr/>
        </p:nvCxnSpPr>
        <p:spPr>
          <a:xfrm>
            <a:off x="1650030" y="5150426"/>
            <a:ext cx="288944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25 Dikdörtgen"/>
          <p:cNvSpPr/>
          <p:nvPr/>
        </p:nvSpPr>
        <p:spPr>
          <a:xfrm>
            <a:off x="2330995" y="5477944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1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7" name="26 Dikdörtgen"/>
          <p:cNvSpPr/>
          <p:nvPr/>
        </p:nvSpPr>
        <p:spPr>
          <a:xfrm>
            <a:off x="2091374" y="5487615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2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9" name="26 Dikdörtgen"/>
          <p:cNvSpPr/>
          <p:nvPr/>
        </p:nvSpPr>
        <p:spPr>
          <a:xfrm>
            <a:off x="2091374" y="4839543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3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41" name="26 Dikdörtgen"/>
          <p:cNvSpPr/>
          <p:nvPr/>
        </p:nvSpPr>
        <p:spPr>
          <a:xfrm>
            <a:off x="2091374" y="4293096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7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2915816" y="5477944"/>
            <a:ext cx="1440160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/>
              <a:t>Takım Elbise</a:t>
            </a:r>
            <a:endParaRPr lang="tr-TR" b="1" dirty="0"/>
          </a:p>
        </p:txBody>
      </p:sp>
      <p:cxnSp>
        <p:nvCxnSpPr>
          <p:cNvPr id="43" name="19 Düz Bağlayıcı"/>
          <p:cNvCxnSpPr/>
          <p:nvPr/>
        </p:nvCxnSpPr>
        <p:spPr>
          <a:xfrm flipV="1">
            <a:off x="1650030" y="5150426"/>
            <a:ext cx="288944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37" grpId="0"/>
      <p:bldP spid="39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33 Dikdörtgen"/>
          <p:cNvSpPr/>
          <p:nvPr/>
        </p:nvSpPr>
        <p:spPr>
          <a:xfrm>
            <a:off x="1331640" y="404664"/>
            <a:ext cx="7272808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  <a:latin typeface="Kayra Aydin" pitchFamily="34" charset="0"/>
              </a:rPr>
              <a:t>PROBLEM  ÇÖZELİM</a:t>
            </a:r>
          </a:p>
        </p:txBody>
      </p:sp>
      <p:sp>
        <p:nvSpPr>
          <p:cNvPr id="23554" name="AutoShape 2" descr="Seasons+child+vector Görseller, Stok Fotoğraflar ve Vektörler ...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56" name="AutoShape 4" descr="Seasons+child+vector Görseller, Stok Fotoğraflar ve Vektörler ...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58" name="AutoShape 6" descr="Mevsimlerin Vektör İllüstrasyonu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60" name="AutoShape 8" descr="Mevsimlerin Vektör İllüstrasyonu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60" y="1268760"/>
            <a:ext cx="7992871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18 Düz Bağlayıcı"/>
          <p:cNvCxnSpPr/>
          <p:nvPr/>
        </p:nvCxnSpPr>
        <p:spPr>
          <a:xfrm>
            <a:off x="4388330" y="5303802"/>
            <a:ext cx="11521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19 Düz Bağlayıcı"/>
          <p:cNvCxnSpPr/>
          <p:nvPr/>
        </p:nvCxnSpPr>
        <p:spPr>
          <a:xfrm>
            <a:off x="4388330" y="5159786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5 Dikdörtgen"/>
          <p:cNvSpPr/>
          <p:nvPr/>
        </p:nvSpPr>
        <p:spPr>
          <a:xfrm>
            <a:off x="5099653" y="5336522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3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29" name="26 Dikdörtgen"/>
          <p:cNvSpPr/>
          <p:nvPr/>
        </p:nvSpPr>
        <p:spPr>
          <a:xfrm>
            <a:off x="4860032" y="5346193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6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0" name="25 Dikdörtgen"/>
          <p:cNvSpPr/>
          <p:nvPr/>
        </p:nvSpPr>
        <p:spPr>
          <a:xfrm>
            <a:off x="5076056" y="4698121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7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1" name="26 Dikdörtgen"/>
          <p:cNvSpPr/>
          <p:nvPr/>
        </p:nvSpPr>
        <p:spPr>
          <a:xfrm>
            <a:off x="4860032" y="4698121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2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2" name="25 Dikdörtgen"/>
          <p:cNvSpPr/>
          <p:nvPr/>
        </p:nvSpPr>
        <p:spPr>
          <a:xfrm>
            <a:off x="5076056" y="4151674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5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3" name="26 Dikdörtgen"/>
          <p:cNvSpPr/>
          <p:nvPr/>
        </p:nvSpPr>
        <p:spPr>
          <a:xfrm>
            <a:off x="4860032" y="4151674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3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5684474" y="5336522"/>
            <a:ext cx="936104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/>
              <a:t>Öğrenci</a:t>
            </a:r>
            <a:endParaRPr lang="tr-TR" b="1" dirty="0"/>
          </a:p>
        </p:txBody>
      </p:sp>
      <p:cxnSp>
        <p:nvCxnSpPr>
          <p:cNvPr id="36" name="19 Düz Bağlayıcı"/>
          <p:cNvCxnSpPr/>
          <p:nvPr/>
        </p:nvCxnSpPr>
        <p:spPr>
          <a:xfrm flipV="1">
            <a:off x="4540730" y="5015770"/>
            <a:ext cx="0" cy="2964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18 Düz Bağlayıcı"/>
          <p:cNvCxnSpPr/>
          <p:nvPr/>
        </p:nvCxnSpPr>
        <p:spPr>
          <a:xfrm>
            <a:off x="1619672" y="5445224"/>
            <a:ext cx="11521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19 Düz Bağlayıcı"/>
          <p:cNvCxnSpPr/>
          <p:nvPr/>
        </p:nvCxnSpPr>
        <p:spPr>
          <a:xfrm>
            <a:off x="1619672" y="5301208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25 Dikdörtgen"/>
          <p:cNvSpPr/>
          <p:nvPr/>
        </p:nvSpPr>
        <p:spPr>
          <a:xfrm>
            <a:off x="2330995" y="5477944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5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40" name="26 Dikdörtgen"/>
          <p:cNvSpPr/>
          <p:nvPr/>
        </p:nvSpPr>
        <p:spPr>
          <a:xfrm>
            <a:off x="2091374" y="5487615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3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41" name="25 Dikdörtgen"/>
          <p:cNvSpPr/>
          <p:nvPr/>
        </p:nvSpPr>
        <p:spPr>
          <a:xfrm>
            <a:off x="2307398" y="4839543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6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42" name="26 Dikdörtgen"/>
          <p:cNvSpPr/>
          <p:nvPr/>
        </p:nvSpPr>
        <p:spPr>
          <a:xfrm>
            <a:off x="2091374" y="4839543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1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43" name="25 Dikdörtgen"/>
          <p:cNvSpPr/>
          <p:nvPr/>
        </p:nvSpPr>
        <p:spPr>
          <a:xfrm>
            <a:off x="2307398" y="4293096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9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44" name="26 Dikdörtgen"/>
          <p:cNvSpPr/>
          <p:nvPr/>
        </p:nvSpPr>
        <p:spPr>
          <a:xfrm>
            <a:off x="2091374" y="4293096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1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45" name="Metin kutusu 44"/>
          <p:cNvSpPr txBox="1"/>
          <p:nvPr/>
        </p:nvSpPr>
        <p:spPr>
          <a:xfrm>
            <a:off x="2915816" y="5477944"/>
            <a:ext cx="936104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/>
              <a:t>Öğrenci</a:t>
            </a:r>
            <a:endParaRPr lang="tr-TR" b="1" dirty="0"/>
          </a:p>
        </p:txBody>
      </p:sp>
      <p:cxnSp>
        <p:nvCxnSpPr>
          <p:cNvPr id="46" name="19 Düz Bağlayıcı"/>
          <p:cNvCxnSpPr/>
          <p:nvPr/>
        </p:nvCxnSpPr>
        <p:spPr>
          <a:xfrm flipV="1">
            <a:off x="1772072" y="5157192"/>
            <a:ext cx="0" cy="2964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5" grpId="0"/>
      <p:bldP spid="29" grpId="0"/>
      <p:bldP spid="30" grpId="0"/>
      <p:bldP spid="31" grpId="0"/>
      <p:bldP spid="32" grpId="0"/>
      <p:bldP spid="33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33 Dikdörtgen"/>
          <p:cNvSpPr/>
          <p:nvPr/>
        </p:nvSpPr>
        <p:spPr>
          <a:xfrm>
            <a:off x="1331640" y="404664"/>
            <a:ext cx="7272808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  <a:latin typeface="Kayra Aydin" pitchFamily="34" charset="0"/>
              </a:rPr>
              <a:t>PROBLEM  ÇÖZELİM</a:t>
            </a:r>
          </a:p>
        </p:txBody>
      </p:sp>
      <p:sp>
        <p:nvSpPr>
          <p:cNvPr id="23554" name="AutoShape 2" descr="Seasons+child+vector Görseller, Stok Fotoğraflar ve Vektörler ...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56" name="AutoShape 4" descr="Seasons+child+vector Görseller, Stok Fotoğraflar ve Vektörler ...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58" name="AutoShape 6" descr="Mevsimlerin Vektör İllüstrasyonu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60" name="AutoShape 8" descr="Mevsimlerin Vektör İllüstrasyonu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4" y="1124744"/>
            <a:ext cx="8216081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18 Düz Bağlayıcı"/>
          <p:cNvCxnSpPr/>
          <p:nvPr/>
        </p:nvCxnSpPr>
        <p:spPr>
          <a:xfrm>
            <a:off x="1619672" y="5445224"/>
            <a:ext cx="11521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19 Düz Bağlayıcı"/>
          <p:cNvCxnSpPr/>
          <p:nvPr/>
        </p:nvCxnSpPr>
        <p:spPr>
          <a:xfrm>
            <a:off x="1619672" y="5157192"/>
            <a:ext cx="288032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5 Dikdörtgen"/>
          <p:cNvSpPr/>
          <p:nvPr/>
        </p:nvSpPr>
        <p:spPr>
          <a:xfrm>
            <a:off x="2330995" y="5477944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5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24" name="26 Dikdörtgen"/>
          <p:cNvSpPr/>
          <p:nvPr/>
        </p:nvSpPr>
        <p:spPr>
          <a:xfrm>
            <a:off x="2091374" y="5487615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3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29" name="26 Dikdörtgen"/>
          <p:cNvSpPr/>
          <p:nvPr/>
        </p:nvSpPr>
        <p:spPr>
          <a:xfrm>
            <a:off x="2091374" y="4839543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5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1" name="26 Dikdörtgen"/>
          <p:cNvSpPr/>
          <p:nvPr/>
        </p:nvSpPr>
        <p:spPr>
          <a:xfrm>
            <a:off x="2091374" y="4293096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7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2" name="Metin kutusu 31"/>
          <p:cNvSpPr txBox="1"/>
          <p:nvPr/>
        </p:nvSpPr>
        <p:spPr>
          <a:xfrm>
            <a:off x="2915816" y="5477944"/>
            <a:ext cx="936104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/>
              <a:t>Yaşında</a:t>
            </a:r>
            <a:endParaRPr lang="tr-TR" b="1" dirty="0"/>
          </a:p>
        </p:txBody>
      </p:sp>
      <p:cxnSp>
        <p:nvCxnSpPr>
          <p:cNvPr id="33" name="19 Düz Bağlayıcı"/>
          <p:cNvCxnSpPr/>
          <p:nvPr/>
        </p:nvCxnSpPr>
        <p:spPr>
          <a:xfrm flipV="1">
            <a:off x="1682687" y="5102897"/>
            <a:ext cx="135632" cy="2964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3" grpId="0"/>
      <p:bldP spid="24" grpId="0"/>
      <p:bldP spid="29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33 Dikdörtgen"/>
          <p:cNvSpPr/>
          <p:nvPr/>
        </p:nvSpPr>
        <p:spPr>
          <a:xfrm>
            <a:off x="1331640" y="404664"/>
            <a:ext cx="7272808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  <a:latin typeface="Kayra Aydin" pitchFamily="34" charset="0"/>
              </a:rPr>
              <a:t>PROBLEM  ÇÖZELİM</a:t>
            </a:r>
          </a:p>
        </p:txBody>
      </p:sp>
      <p:sp>
        <p:nvSpPr>
          <p:cNvPr id="23554" name="AutoShape 2" descr="Seasons+child+vector Görseller, Stok Fotoğraflar ve Vektörler ...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56" name="AutoShape 4" descr="Seasons+child+vector Görseller, Stok Fotoğraflar ve Vektörler ...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58" name="AutoShape 6" descr="Mevsimlerin Vektör İllüstrasyonu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60" name="AutoShape 8" descr="Mevsimlerin Vektör İllüstrasyonu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cxnSp>
        <p:nvCxnSpPr>
          <p:cNvPr id="19" name="18 Düz Bağlayıcı"/>
          <p:cNvCxnSpPr/>
          <p:nvPr/>
        </p:nvCxnSpPr>
        <p:spPr>
          <a:xfrm>
            <a:off x="3247425" y="4437112"/>
            <a:ext cx="11521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Bağlayıcı"/>
          <p:cNvCxnSpPr/>
          <p:nvPr/>
        </p:nvCxnSpPr>
        <p:spPr>
          <a:xfrm>
            <a:off x="3247425" y="3933056"/>
            <a:ext cx="0" cy="10081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Dikdörtgen"/>
          <p:cNvSpPr/>
          <p:nvPr/>
        </p:nvSpPr>
        <p:spPr>
          <a:xfrm>
            <a:off x="3441677" y="4479503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4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268760"/>
            <a:ext cx="8144073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18 Düz Bağlayıcı"/>
          <p:cNvCxnSpPr/>
          <p:nvPr/>
        </p:nvCxnSpPr>
        <p:spPr>
          <a:xfrm>
            <a:off x="2091374" y="4823251"/>
            <a:ext cx="104387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19 Düz Bağlayıcı"/>
          <p:cNvCxnSpPr/>
          <p:nvPr/>
        </p:nvCxnSpPr>
        <p:spPr>
          <a:xfrm>
            <a:off x="2091374" y="4710200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5 Dikdörtgen"/>
          <p:cNvSpPr/>
          <p:nvPr/>
        </p:nvSpPr>
        <p:spPr>
          <a:xfrm>
            <a:off x="3383868" y="3915407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4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25" name="26 Dikdörtgen"/>
          <p:cNvSpPr/>
          <p:nvPr/>
        </p:nvSpPr>
        <p:spPr>
          <a:xfrm>
            <a:off x="2792418" y="4920612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0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27" name="25 Dikdörtgen"/>
          <p:cNvSpPr/>
          <p:nvPr/>
        </p:nvSpPr>
        <p:spPr>
          <a:xfrm>
            <a:off x="2775212" y="4361586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6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29" name="26 Dikdörtgen"/>
          <p:cNvSpPr/>
          <p:nvPr/>
        </p:nvSpPr>
        <p:spPr>
          <a:xfrm>
            <a:off x="2415172" y="4353807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1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0" name="25 Dikdörtgen"/>
          <p:cNvSpPr/>
          <p:nvPr/>
        </p:nvSpPr>
        <p:spPr>
          <a:xfrm>
            <a:off x="2775212" y="3915408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6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1" name="26 Dikdörtgen"/>
          <p:cNvSpPr/>
          <p:nvPr/>
        </p:nvSpPr>
        <p:spPr>
          <a:xfrm>
            <a:off x="2451414" y="3915409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1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2" name="Metin kutusu 31"/>
          <p:cNvSpPr txBox="1"/>
          <p:nvPr/>
        </p:nvSpPr>
        <p:spPr>
          <a:xfrm>
            <a:off x="4031940" y="4551280"/>
            <a:ext cx="936104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/>
              <a:t>Kalem</a:t>
            </a:r>
            <a:endParaRPr lang="tr-TR" b="1" dirty="0"/>
          </a:p>
        </p:txBody>
      </p:sp>
      <p:sp>
        <p:nvSpPr>
          <p:cNvPr id="38" name="26 Dikdörtgen"/>
          <p:cNvSpPr/>
          <p:nvPr/>
        </p:nvSpPr>
        <p:spPr>
          <a:xfrm>
            <a:off x="2415172" y="4909250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0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6" grpId="0"/>
      <p:bldP spid="24" grpId="0"/>
      <p:bldP spid="25" grpId="0"/>
      <p:bldP spid="27" grpId="0"/>
      <p:bldP spid="29" grpId="0"/>
      <p:bldP spid="30" grpId="0"/>
      <p:bldP spid="31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33 Dikdörtgen"/>
          <p:cNvSpPr/>
          <p:nvPr/>
        </p:nvSpPr>
        <p:spPr>
          <a:xfrm>
            <a:off x="1331640" y="404664"/>
            <a:ext cx="7272808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  <a:latin typeface="Kayra Aydin" pitchFamily="34" charset="0"/>
              </a:rPr>
              <a:t>PROBLEM  ÇÖZELİM</a:t>
            </a:r>
          </a:p>
        </p:txBody>
      </p:sp>
      <p:sp>
        <p:nvSpPr>
          <p:cNvPr id="23554" name="AutoShape 2" descr="Seasons+child+vector Görseller, Stok Fotoğraflar ve Vektörler ...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56" name="AutoShape 4" descr="Seasons+child+vector Görseller, Stok Fotoğraflar ve Vektörler ...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58" name="AutoShape 6" descr="Mevsimlerin Vektör İllüstrasyonu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60" name="AutoShape 8" descr="Mevsimlerin Vektör İllüstrasyonu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62" y="1124744"/>
            <a:ext cx="8020085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18 Düz Bağlayıcı"/>
          <p:cNvCxnSpPr/>
          <p:nvPr/>
        </p:nvCxnSpPr>
        <p:spPr>
          <a:xfrm>
            <a:off x="3546638" y="4812162"/>
            <a:ext cx="11521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19 Düz Bağlayıcı"/>
          <p:cNvCxnSpPr/>
          <p:nvPr/>
        </p:nvCxnSpPr>
        <p:spPr>
          <a:xfrm flipV="1">
            <a:off x="3546638" y="4524130"/>
            <a:ext cx="15240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5 Dikdörtgen"/>
          <p:cNvSpPr/>
          <p:nvPr/>
        </p:nvSpPr>
        <p:spPr>
          <a:xfrm>
            <a:off x="4257961" y="4844882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6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24" name="26 Dikdörtgen"/>
          <p:cNvSpPr/>
          <p:nvPr/>
        </p:nvSpPr>
        <p:spPr>
          <a:xfrm>
            <a:off x="4018340" y="4854553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1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27" name="26 Dikdörtgen"/>
          <p:cNvSpPr/>
          <p:nvPr/>
        </p:nvSpPr>
        <p:spPr>
          <a:xfrm>
            <a:off x="4018340" y="4206481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2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0" name="26 Dikdörtgen"/>
          <p:cNvSpPr/>
          <p:nvPr/>
        </p:nvSpPr>
        <p:spPr>
          <a:xfrm>
            <a:off x="4018340" y="3660034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8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1" name="Metin kutusu 30"/>
          <p:cNvSpPr txBox="1"/>
          <p:nvPr/>
        </p:nvSpPr>
        <p:spPr>
          <a:xfrm>
            <a:off x="4842782" y="4844882"/>
            <a:ext cx="936104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/>
              <a:t>Bayrak</a:t>
            </a:r>
            <a:endParaRPr lang="tr-TR" b="1" dirty="0"/>
          </a:p>
        </p:txBody>
      </p:sp>
      <p:cxnSp>
        <p:nvCxnSpPr>
          <p:cNvPr id="32" name="19 Düz Bağlayıcı"/>
          <p:cNvCxnSpPr/>
          <p:nvPr/>
        </p:nvCxnSpPr>
        <p:spPr>
          <a:xfrm flipH="1" flipV="1">
            <a:off x="3546638" y="4524130"/>
            <a:ext cx="152400" cy="2964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3" grpId="0"/>
      <p:bldP spid="24" grpId="0"/>
      <p:bldP spid="27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33 Dikdörtgen"/>
          <p:cNvSpPr/>
          <p:nvPr/>
        </p:nvSpPr>
        <p:spPr>
          <a:xfrm>
            <a:off x="1331640" y="404664"/>
            <a:ext cx="7272808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  <a:latin typeface="Kayra Aydin" pitchFamily="34" charset="0"/>
              </a:rPr>
              <a:t>PROBLEM  ÇÖZELİM</a:t>
            </a:r>
          </a:p>
        </p:txBody>
      </p:sp>
      <p:sp>
        <p:nvSpPr>
          <p:cNvPr id="23554" name="AutoShape 2" descr="Seasons+child+vector Görseller, Stok Fotoğraflar ve Vektörler ...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56" name="AutoShape 4" descr="Seasons+child+vector Görseller, Stok Fotoğraflar ve Vektörler ...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58" name="AutoShape 6" descr="Mevsimlerin Vektör İllüstrasyonu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60" name="AutoShape 8" descr="Mevsimlerin Vektör İllüstrasyonu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74" y="1124744"/>
            <a:ext cx="8132174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18 Düz Bağlayıcı"/>
          <p:cNvCxnSpPr/>
          <p:nvPr/>
        </p:nvCxnSpPr>
        <p:spPr>
          <a:xfrm>
            <a:off x="1363994" y="4823048"/>
            <a:ext cx="11521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9 Düz Bağlayıcı"/>
          <p:cNvCxnSpPr/>
          <p:nvPr/>
        </p:nvCxnSpPr>
        <p:spPr>
          <a:xfrm>
            <a:off x="1363994" y="4679032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5 Dikdörtgen"/>
          <p:cNvSpPr/>
          <p:nvPr/>
        </p:nvSpPr>
        <p:spPr>
          <a:xfrm>
            <a:off x="2075317" y="4855768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2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23" name="26 Dikdörtgen"/>
          <p:cNvSpPr/>
          <p:nvPr/>
        </p:nvSpPr>
        <p:spPr>
          <a:xfrm>
            <a:off x="1835696" y="4865439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6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24" name="25 Dikdörtgen"/>
          <p:cNvSpPr/>
          <p:nvPr/>
        </p:nvSpPr>
        <p:spPr>
          <a:xfrm>
            <a:off x="2051720" y="4217367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4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25" name="26 Dikdörtgen"/>
          <p:cNvSpPr/>
          <p:nvPr/>
        </p:nvSpPr>
        <p:spPr>
          <a:xfrm>
            <a:off x="1835696" y="4217367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2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28" name="25 Dikdörtgen"/>
          <p:cNvSpPr/>
          <p:nvPr/>
        </p:nvSpPr>
        <p:spPr>
          <a:xfrm>
            <a:off x="2051720" y="3670920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8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29" name="26 Dikdörtgen"/>
          <p:cNvSpPr/>
          <p:nvPr/>
        </p:nvSpPr>
        <p:spPr>
          <a:xfrm>
            <a:off x="1835696" y="3670920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3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0" name="Metin kutusu 29"/>
          <p:cNvSpPr txBox="1"/>
          <p:nvPr/>
        </p:nvSpPr>
        <p:spPr>
          <a:xfrm>
            <a:off x="2660138" y="4855768"/>
            <a:ext cx="936104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/>
              <a:t>Elma</a:t>
            </a:r>
            <a:endParaRPr lang="tr-TR" b="1" dirty="0"/>
          </a:p>
        </p:txBody>
      </p:sp>
      <p:cxnSp>
        <p:nvCxnSpPr>
          <p:cNvPr id="31" name="19 Düz Bağlayıcı"/>
          <p:cNvCxnSpPr/>
          <p:nvPr/>
        </p:nvCxnSpPr>
        <p:spPr>
          <a:xfrm flipV="1">
            <a:off x="1516394" y="4535016"/>
            <a:ext cx="0" cy="2964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18 Düz Bağlayıcı"/>
          <p:cNvCxnSpPr/>
          <p:nvPr/>
        </p:nvCxnSpPr>
        <p:spPr>
          <a:xfrm>
            <a:off x="4100298" y="4812162"/>
            <a:ext cx="11521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19 Düz Bağlayıcı"/>
          <p:cNvCxnSpPr/>
          <p:nvPr/>
        </p:nvCxnSpPr>
        <p:spPr>
          <a:xfrm>
            <a:off x="4100298" y="4668146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25 Dikdörtgen"/>
          <p:cNvSpPr/>
          <p:nvPr/>
        </p:nvSpPr>
        <p:spPr>
          <a:xfrm>
            <a:off x="4811621" y="4844882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3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6" name="26 Dikdörtgen"/>
          <p:cNvSpPr/>
          <p:nvPr/>
        </p:nvSpPr>
        <p:spPr>
          <a:xfrm>
            <a:off x="4572000" y="4854553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4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7" name="25 Dikdörtgen"/>
          <p:cNvSpPr/>
          <p:nvPr/>
        </p:nvSpPr>
        <p:spPr>
          <a:xfrm>
            <a:off x="4788024" y="4206481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9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8" name="26 Dikdörtgen"/>
          <p:cNvSpPr/>
          <p:nvPr/>
        </p:nvSpPr>
        <p:spPr>
          <a:xfrm>
            <a:off x="4572000" y="4206481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1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39" name="25 Dikdörtgen"/>
          <p:cNvSpPr/>
          <p:nvPr/>
        </p:nvSpPr>
        <p:spPr>
          <a:xfrm>
            <a:off x="4788024" y="3660034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2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40" name="26 Dikdörtgen"/>
          <p:cNvSpPr/>
          <p:nvPr/>
        </p:nvSpPr>
        <p:spPr>
          <a:xfrm>
            <a:off x="4572000" y="3660034"/>
            <a:ext cx="360040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tr-TR" sz="2400" dirty="0" smtClean="0">
                <a:latin typeface="Kayra Aydin" pitchFamily="34" charset="0"/>
              </a:rPr>
              <a:t>6</a:t>
            </a:r>
            <a:endParaRPr lang="tr-TR" sz="2400" dirty="0" smtClean="0">
              <a:solidFill>
                <a:srgbClr val="FF0000"/>
              </a:solidFill>
              <a:latin typeface="Kayra Aydin" pitchFamily="34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5396442" y="4844882"/>
            <a:ext cx="1407806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/>
              <a:t>Kırmızı Elma</a:t>
            </a:r>
            <a:endParaRPr lang="tr-TR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1" grpId="0"/>
      <p:bldP spid="23" grpId="0"/>
      <p:bldP spid="24" grpId="0"/>
      <p:bldP spid="25" grpId="0"/>
      <p:bldP spid="28" grpId="0"/>
      <p:bldP spid="29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1528</TotalTime>
  <Words>89</Words>
  <Application>Microsoft Office PowerPoint</Application>
  <PresentationFormat>Ekran Gösterisi (4:3)</PresentationFormat>
  <Paragraphs>78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KADİR CAN</dc:creator>
  <cp:lastModifiedBy>dell</cp:lastModifiedBy>
  <cp:revision>241</cp:revision>
  <dcterms:created xsi:type="dcterms:W3CDTF">2015-01-18T05:02:21Z</dcterms:created>
  <dcterms:modified xsi:type="dcterms:W3CDTF">2021-06-17T17:00:24Z</dcterms:modified>
</cp:coreProperties>
</file>