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1" r:id="rId10"/>
    <p:sldId id="270" r:id="rId11"/>
    <p:sldId id="272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8" autoAdjust="0"/>
    <p:restoredTop sz="96395" autoAdjust="0"/>
  </p:normalViewPr>
  <p:slideViewPr>
    <p:cSldViewPr snapToGrid="0">
      <p:cViewPr>
        <p:scale>
          <a:sx n="67" d="100"/>
          <a:sy n="67" d="100"/>
        </p:scale>
        <p:origin x="-1152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D4D12-40DC-4590-96A2-E128CF9721A2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3AF92-F48F-40BC-8346-07242A05F5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575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F92-F48F-40BC-8346-07242A05F5FA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F92-F48F-40BC-8346-07242A05F5F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908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F92-F48F-40BC-8346-07242A05F5FA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759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F92-F48F-40BC-8346-07242A05F5FA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034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F92-F48F-40BC-8346-07242A05F5FA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3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10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27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98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10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43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21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0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36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837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94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67F26-B4D9-4509-84DC-E3A344F9D9D8}" type="datetimeFigureOut">
              <a:rPr lang="tr-TR" smtClean="0"/>
              <a:t>27.06.2021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2E568-C13A-4FD8-B091-0F1F18BED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00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egitimhane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egitimhane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363556" y="1099435"/>
            <a:ext cx="55215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dirty="0" smtClean="0">
                <a:solidFill>
                  <a:schemeClr val="bg1"/>
                </a:solidFill>
              </a:rPr>
              <a:t>Kelime Oyunu - 1</a:t>
            </a:r>
            <a:endParaRPr lang="tr-TR" sz="6000" dirty="0">
              <a:solidFill>
                <a:schemeClr val="bg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191" y="2336648"/>
            <a:ext cx="1655492" cy="1655492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252" y="3023877"/>
            <a:ext cx="2223247" cy="73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/>
          <p:nvPr/>
        </p:nvSpPr>
        <p:spPr>
          <a:xfrm>
            <a:off x="1790035" y="310984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73893" y="310984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814922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219102" y="3109840"/>
            <a:ext cx="498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005615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50223" y="3109840"/>
            <a:ext cx="455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58714" y="3109840"/>
            <a:ext cx="417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9</a:t>
              </a:r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>
              <a:hlinkClick r:id="rId4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754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/>
          <p:nvPr/>
        </p:nvSpPr>
        <p:spPr>
          <a:xfrm>
            <a:off x="1796447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73893" y="310984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798892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194256" y="3109840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5911038" y="3109840"/>
            <a:ext cx="73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29384" y="310984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18639" y="310984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700552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10.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>
              <a:hlinkClick r:id="rId4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788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895" y="5546224"/>
            <a:ext cx="610111" cy="481988"/>
          </a:xfrm>
          <a:prstGeom prst="rect">
            <a:avLst/>
          </a:prstGeom>
        </p:spPr>
      </p:pic>
      <p:sp>
        <p:nvSpPr>
          <p:cNvPr id="17" name="Dikdörtgen 16"/>
          <p:cNvSpPr/>
          <p:nvPr/>
        </p:nvSpPr>
        <p:spPr>
          <a:xfrm>
            <a:off x="1796447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73893" y="310984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901484" y="3109840"/>
            <a:ext cx="343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ı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47212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3" name="Grup 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" name="Dikdörtgen 1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5" name="Dikdörtgen 24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4" name="Resim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14" name="Resim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099679" y="3109840"/>
            <a:ext cx="73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052102" y="3109840"/>
            <a:ext cx="455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29384" y="310984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18639" y="310984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72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/>
          <p:nvPr/>
        </p:nvSpPr>
        <p:spPr>
          <a:xfrm>
            <a:off x="1790035" y="310984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73893" y="310984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901484" y="3109840"/>
            <a:ext cx="343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229522" y="3109840"/>
            <a:ext cx="4780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005615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64650" y="3109840"/>
            <a:ext cx="426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58714" y="3109840"/>
            <a:ext cx="417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11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/>
          <p:nvPr/>
        </p:nvSpPr>
        <p:spPr>
          <a:xfrm>
            <a:off x="1780417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90724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798892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194256" y="3109840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024851" y="3109840"/>
            <a:ext cx="51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29384" y="310984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39478" y="3109840"/>
            <a:ext cx="455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000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895" y="5546224"/>
            <a:ext cx="610111" cy="481988"/>
          </a:xfrm>
          <a:prstGeom prst="rect">
            <a:avLst/>
          </a:prstGeom>
        </p:spPr>
      </p:pic>
      <p:sp>
        <p:nvSpPr>
          <p:cNvPr id="17" name="Dikdörtgen 16"/>
          <p:cNvSpPr/>
          <p:nvPr/>
        </p:nvSpPr>
        <p:spPr>
          <a:xfrm>
            <a:off x="1796447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4077286" y="3109840"/>
            <a:ext cx="343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808510" y="310984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194256" y="3109840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040881" y="3109840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29384" y="310984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37875" y="3109840"/>
            <a:ext cx="4587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88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/>
          <p:nvPr/>
        </p:nvSpPr>
        <p:spPr>
          <a:xfrm>
            <a:off x="1790035" y="310984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90724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901484" y="3109840"/>
            <a:ext cx="343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194256" y="3109840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5911038" y="3109840"/>
            <a:ext cx="73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29384" y="310984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39478" y="3109840"/>
            <a:ext cx="455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567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895" y="5546224"/>
            <a:ext cx="610111" cy="481988"/>
          </a:xfrm>
          <a:prstGeom prst="rect">
            <a:avLst/>
          </a:prstGeom>
        </p:spPr>
      </p:pic>
      <p:sp>
        <p:nvSpPr>
          <p:cNvPr id="17" name="Dikdörtgen 16"/>
          <p:cNvSpPr/>
          <p:nvPr/>
        </p:nvSpPr>
        <p:spPr>
          <a:xfrm>
            <a:off x="1796447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73893" y="310984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798892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240743" y="3109840"/>
            <a:ext cx="455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066529" y="3109840"/>
            <a:ext cx="4267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03736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58714" y="3109840"/>
            <a:ext cx="417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066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/>
          <p:nvPr/>
        </p:nvSpPr>
        <p:spPr>
          <a:xfrm>
            <a:off x="1796447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90724" y="3109840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798090" y="310984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240743" y="3109840"/>
            <a:ext cx="455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005615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506328" y="3109840"/>
            <a:ext cx="343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37875" y="3109840"/>
            <a:ext cx="458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7.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56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/>
          <p:nvPr/>
        </p:nvSpPr>
        <p:spPr>
          <a:xfrm>
            <a:off x="1779615" y="3109840"/>
            <a:ext cx="55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73893" y="310984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2798892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312554" y="1978523"/>
            <a:ext cx="4274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Verilen Harfler</a:t>
            </a:r>
            <a:endParaRPr lang="tr-TR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30745" y="1736195"/>
            <a:ext cx="10077914" cy="2581836"/>
          </a:xfrm>
          <a:prstGeom prst="roundRect">
            <a:avLst/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5102026" y="3109840"/>
            <a:ext cx="35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240743" y="3109840"/>
            <a:ext cx="455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030462" y="3109840"/>
            <a:ext cx="498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8403736" y="3109840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9528257" y="3109840"/>
            <a:ext cx="4780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</a:t>
            </a:r>
            <a:endParaRPr lang="tr-T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930745" y="691701"/>
            <a:ext cx="10375625" cy="5316186"/>
            <a:chOff x="930745" y="691701"/>
            <a:chExt cx="10375625" cy="5316186"/>
          </a:xfrm>
        </p:grpSpPr>
        <p:sp>
          <p:nvSpPr>
            <p:cNvPr id="24" name="Dikdörtgen 23"/>
            <p:cNvSpPr/>
            <p:nvPr/>
          </p:nvSpPr>
          <p:spPr>
            <a:xfrm>
              <a:off x="1100267" y="691701"/>
              <a:ext cx="242533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8. Soru</a:t>
              </a:r>
              <a:endParaRPr lang="tr-TR" sz="54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1886071" y="4985781"/>
              <a:ext cx="302230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Kelimeler:</a:t>
              </a:r>
              <a:endParaRPr lang="tr-TR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745" y="4887004"/>
              <a:ext cx="1104257" cy="1120883"/>
            </a:xfrm>
            <a:prstGeom prst="rect">
              <a:avLst/>
            </a:prstGeom>
          </p:spPr>
        </p:pic>
        <p:pic>
          <p:nvPicPr>
            <p:cNvPr id="30" name="Resim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123" y="697166"/>
              <a:ext cx="2223247" cy="73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093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16" grpId="0"/>
      <p:bldP spid="18" grpId="0"/>
      <p:bldP spid="19" grpId="0"/>
      <p:bldP spid="27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696</TotalTime>
  <Words>164</Words>
  <Application>Microsoft Office PowerPoint</Application>
  <PresentationFormat>Özel</PresentationFormat>
  <Paragraphs>121</Paragraphs>
  <Slides>11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VK</dc:creator>
  <cp:lastModifiedBy>dell</cp:lastModifiedBy>
  <cp:revision>62</cp:revision>
  <dcterms:created xsi:type="dcterms:W3CDTF">2021-05-02T19:32:29Z</dcterms:created>
  <dcterms:modified xsi:type="dcterms:W3CDTF">2021-06-27T12:51:23Z</dcterms:modified>
</cp:coreProperties>
</file>