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1" r:id="rId10"/>
    <p:sldId id="270" r:id="rId11"/>
    <p:sldId id="272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68" autoAdjust="0"/>
    <p:restoredTop sz="96395" autoAdjust="0"/>
  </p:normalViewPr>
  <p:slideViewPr>
    <p:cSldViewPr snapToGrid="0">
      <p:cViewPr>
        <p:scale>
          <a:sx n="67" d="100"/>
          <a:sy n="67" d="100"/>
        </p:scale>
        <p:origin x="-1152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D4D12-40DC-4590-96A2-E128CF9721A2}" type="datetimeFigureOut">
              <a:rPr lang="tr-TR" smtClean="0"/>
              <a:t>27.06.2021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3AF92-F48F-40BC-8346-07242A05F5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3575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www.egitimhane.com</a:t>
            </a: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3AF92-F48F-40BC-8346-07242A05F5FA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58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www.egitimhane.com</a:t>
            </a: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3AF92-F48F-40BC-8346-07242A05F5FA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4908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www.egitimhane.com</a:t>
            </a: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3AF92-F48F-40BC-8346-07242A05F5FA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759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www.egitimhane.com</a:t>
            </a: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3AF92-F48F-40BC-8346-07242A05F5FA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9034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www.egitimhane.com</a:t>
            </a: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3AF92-F48F-40BC-8346-07242A05F5FA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35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7F26-B4D9-4509-84DC-E3A344F9D9D8}" type="datetimeFigureOut">
              <a:rPr lang="tr-TR" smtClean="0"/>
              <a:t>27.06.2021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E568-C13A-4FD8-B091-0F1F18BED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210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7F26-B4D9-4509-84DC-E3A344F9D9D8}" type="datetimeFigureOut">
              <a:rPr lang="tr-TR" smtClean="0"/>
              <a:t>27.06.2021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E568-C13A-4FD8-B091-0F1F18BED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927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7F26-B4D9-4509-84DC-E3A344F9D9D8}" type="datetimeFigureOut">
              <a:rPr lang="tr-TR" smtClean="0"/>
              <a:t>27.06.2021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E568-C13A-4FD8-B091-0F1F18BED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98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7F26-B4D9-4509-84DC-E3A344F9D9D8}" type="datetimeFigureOut">
              <a:rPr lang="tr-TR" smtClean="0"/>
              <a:t>27.06.2021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E568-C13A-4FD8-B091-0F1F18BED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510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7F26-B4D9-4509-84DC-E3A344F9D9D8}" type="datetimeFigureOut">
              <a:rPr lang="tr-TR" smtClean="0"/>
              <a:t>27.06.2021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E568-C13A-4FD8-B091-0F1F18BED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434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7F26-B4D9-4509-84DC-E3A344F9D9D8}" type="datetimeFigureOut">
              <a:rPr lang="tr-TR" smtClean="0"/>
              <a:t>27.06.2021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E568-C13A-4FD8-B091-0F1F18BED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9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7F26-B4D9-4509-84DC-E3A344F9D9D8}" type="datetimeFigureOut">
              <a:rPr lang="tr-TR" smtClean="0"/>
              <a:t>27.06.2021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E568-C13A-4FD8-B091-0F1F18BED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221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7F26-B4D9-4509-84DC-E3A344F9D9D8}" type="datetimeFigureOut">
              <a:rPr lang="tr-TR" smtClean="0"/>
              <a:t>27.06.2021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E568-C13A-4FD8-B091-0F1F18BED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670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7F26-B4D9-4509-84DC-E3A344F9D9D8}" type="datetimeFigureOut">
              <a:rPr lang="tr-TR" smtClean="0"/>
              <a:t>27.06.2021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E568-C13A-4FD8-B091-0F1F18BED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436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7F26-B4D9-4509-84DC-E3A344F9D9D8}" type="datetimeFigureOut">
              <a:rPr lang="tr-TR" smtClean="0"/>
              <a:t>27.06.2021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E568-C13A-4FD8-B091-0F1F18BED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837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7F26-B4D9-4509-84DC-E3A344F9D9D8}" type="datetimeFigureOut">
              <a:rPr lang="tr-TR" smtClean="0"/>
              <a:t>27.06.2021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E568-C13A-4FD8-B091-0F1F18BED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494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67F26-B4D9-4509-84DC-E3A344F9D9D8}" type="datetimeFigureOut">
              <a:rPr lang="tr-TR" smtClean="0"/>
              <a:t>27.06.2021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2E568-C13A-4FD8-B091-0F1F18BED7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800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egitimhane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egitimhane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3363556" y="1099435"/>
            <a:ext cx="55215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6000" dirty="0" smtClean="0">
                <a:solidFill>
                  <a:schemeClr val="bg1"/>
                </a:solidFill>
              </a:rPr>
              <a:t>Kelime Oyunu - 1</a:t>
            </a:r>
            <a:endParaRPr lang="tr-TR" sz="6000" dirty="0">
              <a:solidFill>
                <a:schemeClr val="bg1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191" y="2336648"/>
            <a:ext cx="1655492" cy="1655492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252" y="3023877"/>
            <a:ext cx="2223247" cy="730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/>
          <p:nvPr/>
        </p:nvSpPr>
        <p:spPr>
          <a:xfrm>
            <a:off x="1790035" y="3109840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3973893" y="3109840"/>
            <a:ext cx="550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ö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2814922" y="3109840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1312554" y="1978523"/>
            <a:ext cx="42746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Verilen Harfler</a:t>
            </a:r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Yuvarlatılmış Dikdörtgen 14"/>
          <p:cNvSpPr/>
          <p:nvPr/>
        </p:nvSpPr>
        <p:spPr>
          <a:xfrm>
            <a:off x="930745" y="1736195"/>
            <a:ext cx="10077914" cy="2581836"/>
          </a:xfrm>
          <a:prstGeom prst="roundRect">
            <a:avLst/>
          </a:prstGeom>
          <a:noFill/>
          <a:ln w="1524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Dikdörtgen 15"/>
          <p:cNvSpPr/>
          <p:nvPr/>
        </p:nvSpPr>
        <p:spPr>
          <a:xfrm>
            <a:off x="5102026" y="3109840"/>
            <a:ext cx="3580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7219102" y="3109840"/>
            <a:ext cx="498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6005615" y="3109840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8450223" y="3109840"/>
            <a:ext cx="455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9558714" y="3109840"/>
            <a:ext cx="417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3" name="Grup 22"/>
          <p:cNvGrpSpPr/>
          <p:nvPr/>
        </p:nvGrpSpPr>
        <p:grpSpPr>
          <a:xfrm>
            <a:off x="930745" y="691701"/>
            <a:ext cx="10375625" cy="5316186"/>
            <a:chOff x="930745" y="691701"/>
            <a:chExt cx="10375625" cy="5316186"/>
          </a:xfrm>
        </p:grpSpPr>
        <p:sp>
          <p:nvSpPr>
            <p:cNvPr id="24" name="Dikdörtgen 23"/>
            <p:cNvSpPr/>
            <p:nvPr/>
          </p:nvSpPr>
          <p:spPr>
            <a:xfrm>
              <a:off x="1100267" y="691701"/>
              <a:ext cx="2425336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tr-TR" sz="5400" dirty="0">
                  <a:ln w="0"/>
                  <a:solidFill>
                    <a:srgbClr val="FFFF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9</a:t>
              </a:r>
              <a:r>
                <a:rPr lang="tr-TR" sz="5400" dirty="0" smtClean="0">
                  <a:ln w="0"/>
                  <a:solidFill>
                    <a:srgbClr val="FFFF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 Soru</a:t>
              </a:r>
              <a:endParaRPr lang="tr-TR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8" name="Dikdörtgen 27"/>
            <p:cNvSpPr/>
            <p:nvPr/>
          </p:nvSpPr>
          <p:spPr>
            <a:xfrm>
              <a:off x="1886071" y="4985781"/>
              <a:ext cx="302230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54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Kelimeler:</a:t>
              </a:r>
              <a:endParaRPr lang="tr-TR" sz="5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29" name="Resim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745" y="4887004"/>
              <a:ext cx="1104257" cy="1120883"/>
            </a:xfrm>
            <a:prstGeom prst="rect">
              <a:avLst/>
            </a:prstGeom>
          </p:spPr>
        </p:pic>
        <p:pic>
          <p:nvPicPr>
            <p:cNvPr id="30" name="Resim 29">
              <a:hlinkClick r:id="rId4"/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83123" y="697166"/>
              <a:ext cx="2223247" cy="7306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2754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16" grpId="0"/>
      <p:bldP spid="18" grpId="0"/>
      <p:bldP spid="19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/>
          <p:nvPr/>
        </p:nvSpPr>
        <p:spPr>
          <a:xfrm>
            <a:off x="1796447" y="3109840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3973893" y="3109840"/>
            <a:ext cx="550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2798892" y="3109840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1312554" y="1978523"/>
            <a:ext cx="42746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Verilen Harfler</a:t>
            </a:r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Yuvarlatılmış Dikdörtgen 14"/>
          <p:cNvSpPr/>
          <p:nvPr/>
        </p:nvSpPr>
        <p:spPr>
          <a:xfrm>
            <a:off x="930745" y="1736195"/>
            <a:ext cx="10077914" cy="2581836"/>
          </a:xfrm>
          <a:prstGeom prst="roundRect">
            <a:avLst/>
          </a:prstGeom>
          <a:noFill/>
          <a:ln w="1524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Dikdörtgen 15"/>
          <p:cNvSpPr/>
          <p:nvPr/>
        </p:nvSpPr>
        <p:spPr>
          <a:xfrm>
            <a:off x="5102026" y="3109840"/>
            <a:ext cx="3580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7194256" y="3109840"/>
            <a:ext cx="548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5911038" y="3109840"/>
            <a:ext cx="737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8429384" y="3109840"/>
            <a:ext cx="497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9518639" y="3109840"/>
            <a:ext cx="497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3" name="Grup 22"/>
          <p:cNvGrpSpPr/>
          <p:nvPr/>
        </p:nvGrpSpPr>
        <p:grpSpPr>
          <a:xfrm>
            <a:off x="930745" y="691701"/>
            <a:ext cx="10375625" cy="5316186"/>
            <a:chOff x="930745" y="691701"/>
            <a:chExt cx="10375625" cy="5316186"/>
          </a:xfrm>
        </p:grpSpPr>
        <p:sp>
          <p:nvSpPr>
            <p:cNvPr id="24" name="Dikdörtgen 23"/>
            <p:cNvSpPr/>
            <p:nvPr/>
          </p:nvSpPr>
          <p:spPr>
            <a:xfrm>
              <a:off x="1100267" y="691701"/>
              <a:ext cx="2700552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tr-TR" sz="5400" dirty="0" smtClean="0">
                  <a:ln w="0"/>
                  <a:solidFill>
                    <a:srgbClr val="FFFF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10. Soru</a:t>
              </a:r>
              <a:endParaRPr lang="tr-TR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8" name="Dikdörtgen 27"/>
            <p:cNvSpPr/>
            <p:nvPr/>
          </p:nvSpPr>
          <p:spPr>
            <a:xfrm>
              <a:off x="1886071" y="4985781"/>
              <a:ext cx="302230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54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Kelimeler:</a:t>
              </a:r>
              <a:endParaRPr lang="tr-TR" sz="5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29" name="Resim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745" y="4887004"/>
              <a:ext cx="1104257" cy="1120883"/>
            </a:xfrm>
            <a:prstGeom prst="rect">
              <a:avLst/>
            </a:prstGeom>
          </p:spPr>
        </p:pic>
        <p:pic>
          <p:nvPicPr>
            <p:cNvPr id="30" name="Resim 29">
              <a:hlinkClick r:id="rId4"/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83123" y="697166"/>
              <a:ext cx="2223247" cy="7306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8788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16" grpId="0"/>
      <p:bldP spid="18" grpId="0"/>
      <p:bldP spid="19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895" y="5546224"/>
            <a:ext cx="610111" cy="481988"/>
          </a:xfrm>
          <a:prstGeom prst="rect">
            <a:avLst/>
          </a:prstGeom>
        </p:spPr>
      </p:pic>
      <p:sp>
        <p:nvSpPr>
          <p:cNvPr id="17" name="Dikdörtgen 16"/>
          <p:cNvSpPr/>
          <p:nvPr/>
        </p:nvSpPr>
        <p:spPr>
          <a:xfrm>
            <a:off x="1796447" y="3109840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3973893" y="3109840"/>
            <a:ext cx="550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2901484" y="3109840"/>
            <a:ext cx="343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ı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1312554" y="1978523"/>
            <a:ext cx="42746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Verilen Harfler</a:t>
            </a:r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Yuvarlatılmış Dikdörtgen 14"/>
          <p:cNvSpPr/>
          <p:nvPr/>
        </p:nvSpPr>
        <p:spPr>
          <a:xfrm>
            <a:off x="930745" y="1747212"/>
            <a:ext cx="10077914" cy="2581836"/>
          </a:xfrm>
          <a:prstGeom prst="roundRect">
            <a:avLst/>
          </a:prstGeom>
          <a:noFill/>
          <a:ln w="1524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3" name="Grup 2"/>
          <p:cNvGrpSpPr/>
          <p:nvPr/>
        </p:nvGrpSpPr>
        <p:grpSpPr>
          <a:xfrm>
            <a:off x="930745" y="691701"/>
            <a:ext cx="10375625" cy="5316186"/>
            <a:chOff x="930745" y="691701"/>
            <a:chExt cx="10375625" cy="5316186"/>
          </a:xfrm>
        </p:grpSpPr>
        <p:sp>
          <p:nvSpPr>
            <p:cNvPr id="2" name="Dikdörtgen 1"/>
            <p:cNvSpPr/>
            <p:nvPr/>
          </p:nvSpPr>
          <p:spPr>
            <a:xfrm>
              <a:off x="1100267" y="691701"/>
              <a:ext cx="2425336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tr-TR" sz="5400" dirty="0" smtClean="0">
                  <a:ln w="0"/>
                  <a:solidFill>
                    <a:srgbClr val="FFFF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1. Soru</a:t>
              </a:r>
              <a:endParaRPr lang="tr-TR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5" name="Dikdörtgen 24"/>
            <p:cNvSpPr/>
            <p:nvPr/>
          </p:nvSpPr>
          <p:spPr>
            <a:xfrm>
              <a:off x="1886071" y="4985781"/>
              <a:ext cx="302230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54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Kelimeler:</a:t>
              </a:r>
              <a:endParaRPr lang="tr-TR" sz="5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4" name="Resim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745" y="4887004"/>
              <a:ext cx="1104257" cy="1120883"/>
            </a:xfrm>
            <a:prstGeom prst="rect">
              <a:avLst/>
            </a:prstGeom>
          </p:spPr>
        </p:pic>
        <p:pic>
          <p:nvPicPr>
            <p:cNvPr id="14" name="Resim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83123" y="697166"/>
              <a:ext cx="2223247" cy="730651"/>
            </a:xfrm>
            <a:prstGeom prst="rect">
              <a:avLst/>
            </a:prstGeom>
          </p:spPr>
        </p:pic>
      </p:grpSp>
      <p:sp>
        <p:nvSpPr>
          <p:cNvPr id="16" name="Dikdörtgen 15"/>
          <p:cNvSpPr/>
          <p:nvPr/>
        </p:nvSpPr>
        <p:spPr>
          <a:xfrm>
            <a:off x="5102026" y="3109840"/>
            <a:ext cx="3580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7099679" y="3109840"/>
            <a:ext cx="737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6052102" y="3109840"/>
            <a:ext cx="455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8429384" y="3109840"/>
            <a:ext cx="497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9518639" y="3109840"/>
            <a:ext cx="497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72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16" grpId="0"/>
      <p:bldP spid="18" grpId="0"/>
      <p:bldP spid="19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/>
          <p:nvPr/>
        </p:nvSpPr>
        <p:spPr>
          <a:xfrm>
            <a:off x="1790035" y="3109840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3973893" y="3109840"/>
            <a:ext cx="550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ö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2901484" y="3109840"/>
            <a:ext cx="343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1312554" y="1978523"/>
            <a:ext cx="42746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Verilen Harfler</a:t>
            </a:r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Yuvarlatılmış Dikdörtgen 14"/>
          <p:cNvSpPr/>
          <p:nvPr/>
        </p:nvSpPr>
        <p:spPr>
          <a:xfrm>
            <a:off x="930745" y="1736195"/>
            <a:ext cx="10077914" cy="2581836"/>
          </a:xfrm>
          <a:prstGeom prst="roundRect">
            <a:avLst/>
          </a:prstGeom>
          <a:noFill/>
          <a:ln w="1524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Dikdörtgen 15"/>
          <p:cNvSpPr/>
          <p:nvPr/>
        </p:nvSpPr>
        <p:spPr>
          <a:xfrm>
            <a:off x="5102026" y="3109840"/>
            <a:ext cx="3580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7229522" y="3109840"/>
            <a:ext cx="4780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ç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6005615" y="3109840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8464650" y="3109840"/>
            <a:ext cx="426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9558714" y="3109840"/>
            <a:ext cx="417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3" name="Grup 22"/>
          <p:cNvGrpSpPr/>
          <p:nvPr/>
        </p:nvGrpSpPr>
        <p:grpSpPr>
          <a:xfrm>
            <a:off x="930745" y="691701"/>
            <a:ext cx="10375625" cy="5316186"/>
            <a:chOff x="930745" y="691701"/>
            <a:chExt cx="10375625" cy="5316186"/>
          </a:xfrm>
        </p:grpSpPr>
        <p:sp>
          <p:nvSpPr>
            <p:cNvPr id="24" name="Dikdörtgen 23"/>
            <p:cNvSpPr/>
            <p:nvPr/>
          </p:nvSpPr>
          <p:spPr>
            <a:xfrm>
              <a:off x="1100267" y="691701"/>
              <a:ext cx="2425336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tr-TR" sz="5400" dirty="0" smtClean="0">
                  <a:ln w="0"/>
                  <a:solidFill>
                    <a:srgbClr val="FFFF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2. Soru</a:t>
              </a:r>
              <a:endParaRPr lang="tr-TR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8" name="Dikdörtgen 27"/>
            <p:cNvSpPr/>
            <p:nvPr/>
          </p:nvSpPr>
          <p:spPr>
            <a:xfrm>
              <a:off x="1886071" y="4985781"/>
              <a:ext cx="302230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54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Kelimeler:</a:t>
              </a:r>
              <a:endParaRPr lang="tr-TR" sz="5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29" name="Resim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745" y="4887004"/>
              <a:ext cx="1104257" cy="1120883"/>
            </a:xfrm>
            <a:prstGeom prst="rect">
              <a:avLst/>
            </a:prstGeom>
          </p:spPr>
        </p:pic>
        <p:pic>
          <p:nvPicPr>
            <p:cNvPr id="30" name="Resim 2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83123" y="697166"/>
              <a:ext cx="2223247" cy="7306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11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16" grpId="0"/>
      <p:bldP spid="18" grpId="0"/>
      <p:bldP spid="19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/>
          <p:nvPr/>
        </p:nvSpPr>
        <p:spPr>
          <a:xfrm>
            <a:off x="1780417" y="3109840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3990724" y="3109840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2798892" y="3109840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ü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1312554" y="1978523"/>
            <a:ext cx="42746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Verilen Harfler</a:t>
            </a:r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Yuvarlatılmış Dikdörtgen 14"/>
          <p:cNvSpPr/>
          <p:nvPr/>
        </p:nvSpPr>
        <p:spPr>
          <a:xfrm>
            <a:off x="930745" y="1736195"/>
            <a:ext cx="10077914" cy="2581836"/>
          </a:xfrm>
          <a:prstGeom prst="roundRect">
            <a:avLst/>
          </a:prstGeom>
          <a:noFill/>
          <a:ln w="1524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Dikdörtgen 15"/>
          <p:cNvSpPr/>
          <p:nvPr/>
        </p:nvSpPr>
        <p:spPr>
          <a:xfrm>
            <a:off x="5102026" y="3109840"/>
            <a:ext cx="3580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7194256" y="3109840"/>
            <a:ext cx="548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6024851" y="3109840"/>
            <a:ext cx="5100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8429384" y="3109840"/>
            <a:ext cx="497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9539478" y="3109840"/>
            <a:ext cx="455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ş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3" name="Grup 22"/>
          <p:cNvGrpSpPr/>
          <p:nvPr/>
        </p:nvGrpSpPr>
        <p:grpSpPr>
          <a:xfrm>
            <a:off x="930745" y="691701"/>
            <a:ext cx="10375625" cy="5316186"/>
            <a:chOff x="930745" y="691701"/>
            <a:chExt cx="10375625" cy="5316186"/>
          </a:xfrm>
        </p:grpSpPr>
        <p:sp>
          <p:nvSpPr>
            <p:cNvPr id="24" name="Dikdörtgen 23"/>
            <p:cNvSpPr/>
            <p:nvPr/>
          </p:nvSpPr>
          <p:spPr>
            <a:xfrm>
              <a:off x="1100267" y="691701"/>
              <a:ext cx="2425336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tr-TR" sz="5400" dirty="0" smtClean="0">
                  <a:ln w="0"/>
                  <a:solidFill>
                    <a:srgbClr val="FFFF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3. Soru</a:t>
              </a:r>
              <a:endParaRPr lang="tr-TR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8" name="Dikdörtgen 27"/>
            <p:cNvSpPr/>
            <p:nvPr/>
          </p:nvSpPr>
          <p:spPr>
            <a:xfrm>
              <a:off x="1886071" y="4985781"/>
              <a:ext cx="302230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54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Kelimeler:</a:t>
              </a:r>
              <a:endParaRPr lang="tr-TR" sz="5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29" name="Resim 2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745" y="4887004"/>
              <a:ext cx="1104257" cy="1120883"/>
            </a:xfrm>
            <a:prstGeom prst="rect">
              <a:avLst/>
            </a:prstGeom>
          </p:spPr>
        </p:pic>
        <p:pic>
          <p:nvPicPr>
            <p:cNvPr id="30" name="Resim 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83123" y="697166"/>
              <a:ext cx="2223247" cy="7306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000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16" grpId="0"/>
      <p:bldP spid="18" grpId="0"/>
      <p:bldP spid="19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895" y="5546224"/>
            <a:ext cx="610111" cy="481988"/>
          </a:xfrm>
          <a:prstGeom prst="rect">
            <a:avLst/>
          </a:prstGeom>
        </p:spPr>
      </p:pic>
      <p:sp>
        <p:nvSpPr>
          <p:cNvPr id="17" name="Dikdörtgen 16"/>
          <p:cNvSpPr/>
          <p:nvPr/>
        </p:nvSpPr>
        <p:spPr>
          <a:xfrm>
            <a:off x="1796447" y="3109840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4077286" y="3109840"/>
            <a:ext cx="343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2808510" y="3109840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1312554" y="1978523"/>
            <a:ext cx="42746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Verilen Harfler</a:t>
            </a:r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Yuvarlatılmış Dikdörtgen 14"/>
          <p:cNvSpPr/>
          <p:nvPr/>
        </p:nvSpPr>
        <p:spPr>
          <a:xfrm>
            <a:off x="930745" y="1736195"/>
            <a:ext cx="10077914" cy="2581836"/>
          </a:xfrm>
          <a:prstGeom prst="roundRect">
            <a:avLst/>
          </a:prstGeom>
          <a:noFill/>
          <a:ln w="1524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Dikdörtgen 15"/>
          <p:cNvSpPr/>
          <p:nvPr/>
        </p:nvSpPr>
        <p:spPr>
          <a:xfrm>
            <a:off x="5102026" y="3109840"/>
            <a:ext cx="3580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7194256" y="3109840"/>
            <a:ext cx="548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6040881" y="3109840"/>
            <a:ext cx="478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8429384" y="3109840"/>
            <a:ext cx="497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9537875" y="3109840"/>
            <a:ext cx="4587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3" name="Grup 22"/>
          <p:cNvGrpSpPr/>
          <p:nvPr/>
        </p:nvGrpSpPr>
        <p:grpSpPr>
          <a:xfrm>
            <a:off x="930745" y="691701"/>
            <a:ext cx="10375625" cy="5316186"/>
            <a:chOff x="930745" y="691701"/>
            <a:chExt cx="10375625" cy="5316186"/>
          </a:xfrm>
        </p:grpSpPr>
        <p:sp>
          <p:nvSpPr>
            <p:cNvPr id="24" name="Dikdörtgen 23"/>
            <p:cNvSpPr/>
            <p:nvPr/>
          </p:nvSpPr>
          <p:spPr>
            <a:xfrm>
              <a:off x="1100267" y="691701"/>
              <a:ext cx="2425336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tr-TR" sz="5400" dirty="0" smtClean="0">
                  <a:ln w="0"/>
                  <a:solidFill>
                    <a:srgbClr val="FFFF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4. Soru</a:t>
              </a:r>
              <a:endParaRPr lang="tr-TR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8" name="Dikdörtgen 27"/>
            <p:cNvSpPr/>
            <p:nvPr/>
          </p:nvSpPr>
          <p:spPr>
            <a:xfrm>
              <a:off x="1886071" y="4985781"/>
              <a:ext cx="302230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54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Kelimeler:</a:t>
              </a:r>
              <a:endParaRPr lang="tr-TR" sz="5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29" name="Resim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745" y="4887004"/>
              <a:ext cx="1104257" cy="1120883"/>
            </a:xfrm>
            <a:prstGeom prst="rect">
              <a:avLst/>
            </a:prstGeom>
          </p:spPr>
        </p:pic>
        <p:pic>
          <p:nvPicPr>
            <p:cNvPr id="30" name="Resim 2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83123" y="697166"/>
              <a:ext cx="2223247" cy="7306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88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16" grpId="0"/>
      <p:bldP spid="18" grpId="0"/>
      <p:bldP spid="19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/>
          <p:nvPr/>
        </p:nvSpPr>
        <p:spPr>
          <a:xfrm>
            <a:off x="1790035" y="3109840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3990724" y="3109840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2901484" y="3109840"/>
            <a:ext cx="343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1312554" y="1978523"/>
            <a:ext cx="42746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Verilen Harfler</a:t>
            </a:r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Yuvarlatılmış Dikdörtgen 14"/>
          <p:cNvSpPr/>
          <p:nvPr/>
        </p:nvSpPr>
        <p:spPr>
          <a:xfrm>
            <a:off x="930745" y="1736195"/>
            <a:ext cx="10077914" cy="2581836"/>
          </a:xfrm>
          <a:prstGeom prst="roundRect">
            <a:avLst/>
          </a:prstGeom>
          <a:noFill/>
          <a:ln w="1524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Dikdörtgen 15"/>
          <p:cNvSpPr/>
          <p:nvPr/>
        </p:nvSpPr>
        <p:spPr>
          <a:xfrm>
            <a:off x="5102026" y="3109840"/>
            <a:ext cx="3580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7194256" y="3109840"/>
            <a:ext cx="548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5911038" y="3109840"/>
            <a:ext cx="737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8429384" y="3109840"/>
            <a:ext cx="497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9539478" y="3109840"/>
            <a:ext cx="455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3" name="Grup 22"/>
          <p:cNvGrpSpPr/>
          <p:nvPr/>
        </p:nvGrpSpPr>
        <p:grpSpPr>
          <a:xfrm>
            <a:off x="930745" y="691701"/>
            <a:ext cx="10375625" cy="5316186"/>
            <a:chOff x="930745" y="691701"/>
            <a:chExt cx="10375625" cy="5316186"/>
          </a:xfrm>
        </p:grpSpPr>
        <p:sp>
          <p:nvSpPr>
            <p:cNvPr id="24" name="Dikdörtgen 23"/>
            <p:cNvSpPr/>
            <p:nvPr/>
          </p:nvSpPr>
          <p:spPr>
            <a:xfrm>
              <a:off x="1100267" y="691701"/>
              <a:ext cx="2425336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tr-TR" sz="5400" dirty="0" smtClean="0">
                  <a:ln w="0"/>
                  <a:solidFill>
                    <a:srgbClr val="FFFF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5. Soru</a:t>
              </a:r>
              <a:endParaRPr lang="tr-TR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8" name="Dikdörtgen 27"/>
            <p:cNvSpPr/>
            <p:nvPr/>
          </p:nvSpPr>
          <p:spPr>
            <a:xfrm>
              <a:off x="1886071" y="4985781"/>
              <a:ext cx="302230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54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Kelimeler:</a:t>
              </a:r>
              <a:endParaRPr lang="tr-TR" sz="5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29" name="Resim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745" y="4887004"/>
              <a:ext cx="1104257" cy="1120883"/>
            </a:xfrm>
            <a:prstGeom prst="rect">
              <a:avLst/>
            </a:prstGeom>
          </p:spPr>
        </p:pic>
        <p:pic>
          <p:nvPicPr>
            <p:cNvPr id="30" name="Resim 2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83123" y="697166"/>
              <a:ext cx="2223247" cy="7306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1567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16" grpId="0"/>
      <p:bldP spid="18" grpId="0"/>
      <p:bldP spid="19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895" y="5546224"/>
            <a:ext cx="610111" cy="481988"/>
          </a:xfrm>
          <a:prstGeom prst="rect">
            <a:avLst/>
          </a:prstGeom>
        </p:spPr>
      </p:pic>
      <p:sp>
        <p:nvSpPr>
          <p:cNvPr id="17" name="Dikdörtgen 16"/>
          <p:cNvSpPr/>
          <p:nvPr/>
        </p:nvSpPr>
        <p:spPr>
          <a:xfrm>
            <a:off x="1796447" y="3109840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3973893" y="3109840"/>
            <a:ext cx="550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ö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2798892" y="3109840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1312554" y="1978523"/>
            <a:ext cx="42746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Verilen Harfler</a:t>
            </a:r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Yuvarlatılmış Dikdörtgen 14"/>
          <p:cNvSpPr/>
          <p:nvPr/>
        </p:nvSpPr>
        <p:spPr>
          <a:xfrm>
            <a:off x="930745" y="1736195"/>
            <a:ext cx="10077914" cy="2581836"/>
          </a:xfrm>
          <a:prstGeom prst="roundRect">
            <a:avLst/>
          </a:prstGeom>
          <a:noFill/>
          <a:ln w="1524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Dikdörtgen 15"/>
          <p:cNvSpPr/>
          <p:nvPr/>
        </p:nvSpPr>
        <p:spPr>
          <a:xfrm>
            <a:off x="5102026" y="3109840"/>
            <a:ext cx="3580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7240743" y="3109840"/>
            <a:ext cx="455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6066529" y="3109840"/>
            <a:ext cx="4267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8403736" y="3109840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9558714" y="3109840"/>
            <a:ext cx="417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3" name="Grup 22"/>
          <p:cNvGrpSpPr/>
          <p:nvPr/>
        </p:nvGrpSpPr>
        <p:grpSpPr>
          <a:xfrm>
            <a:off x="930745" y="691701"/>
            <a:ext cx="10375625" cy="5316186"/>
            <a:chOff x="930745" y="691701"/>
            <a:chExt cx="10375625" cy="5316186"/>
          </a:xfrm>
        </p:grpSpPr>
        <p:sp>
          <p:nvSpPr>
            <p:cNvPr id="24" name="Dikdörtgen 23"/>
            <p:cNvSpPr/>
            <p:nvPr/>
          </p:nvSpPr>
          <p:spPr>
            <a:xfrm>
              <a:off x="1100267" y="691701"/>
              <a:ext cx="2425336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tr-TR" sz="5400" dirty="0" smtClean="0">
                  <a:ln w="0"/>
                  <a:solidFill>
                    <a:srgbClr val="FFFF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6. Soru</a:t>
              </a:r>
              <a:endParaRPr lang="tr-TR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8" name="Dikdörtgen 27"/>
            <p:cNvSpPr/>
            <p:nvPr/>
          </p:nvSpPr>
          <p:spPr>
            <a:xfrm>
              <a:off x="1886071" y="4985781"/>
              <a:ext cx="302230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54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Kelimeler:</a:t>
              </a:r>
              <a:endParaRPr lang="tr-TR" sz="5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29" name="Resim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745" y="4887004"/>
              <a:ext cx="1104257" cy="1120883"/>
            </a:xfrm>
            <a:prstGeom prst="rect">
              <a:avLst/>
            </a:prstGeom>
          </p:spPr>
        </p:pic>
        <p:pic>
          <p:nvPicPr>
            <p:cNvPr id="30" name="Resim 2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83123" y="697166"/>
              <a:ext cx="2223247" cy="7306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5066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16" grpId="0"/>
      <p:bldP spid="18" grpId="0"/>
      <p:bldP spid="19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/>
          <p:nvPr/>
        </p:nvSpPr>
        <p:spPr>
          <a:xfrm>
            <a:off x="1796447" y="3109840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3990724" y="3109840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2798090" y="3109840"/>
            <a:ext cx="550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1312554" y="1978523"/>
            <a:ext cx="42746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Verilen Harfler</a:t>
            </a:r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Yuvarlatılmış Dikdörtgen 14"/>
          <p:cNvSpPr/>
          <p:nvPr/>
        </p:nvSpPr>
        <p:spPr>
          <a:xfrm>
            <a:off x="930745" y="1736195"/>
            <a:ext cx="10077914" cy="2581836"/>
          </a:xfrm>
          <a:prstGeom prst="roundRect">
            <a:avLst/>
          </a:prstGeom>
          <a:noFill/>
          <a:ln w="1524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Dikdörtgen 15"/>
          <p:cNvSpPr/>
          <p:nvPr/>
        </p:nvSpPr>
        <p:spPr>
          <a:xfrm>
            <a:off x="5102026" y="3109840"/>
            <a:ext cx="3580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7240743" y="3109840"/>
            <a:ext cx="455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6005615" y="3109840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8506328" y="3109840"/>
            <a:ext cx="343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9537875" y="3109840"/>
            <a:ext cx="4587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3" name="Grup 22"/>
          <p:cNvGrpSpPr/>
          <p:nvPr/>
        </p:nvGrpSpPr>
        <p:grpSpPr>
          <a:xfrm>
            <a:off x="930745" y="691701"/>
            <a:ext cx="10375625" cy="5316186"/>
            <a:chOff x="930745" y="691701"/>
            <a:chExt cx="10375625" cy="5316186"/>
          </a:xfrm>
        </p:grpSpPr>
        <p:sp>
          <p:nvSpPr>
            <p:cNvPr id="24" name="Dikdörtgen 23"/>
            <p:cNvSpPr/>
            <p:nvPr/>
          </p:nvSpPr>
          <p:spPr>
            <a:xfrm>
              <a:off x="1100267" y="691701"/>
              <a:ext cx="2425336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tr-TR" sz="5400" dirty="0" smtClean="0">
                  <a:ln w="0"/>
                  <a:solidFill>
                    <a:srgbClr val="FFFF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7. Soru</a:t>
              </a:r>
              <a:endParaRPr lang="tr-TR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8" name="Dikdörtgen 27"/>
            <p:cNvSpPr/>
            <p:nvPr/>
          </p:nvSpPr>
          <p:spPr>
            <a:xfrm>
              <a:off x="1886071" y="4985781"/>
              <a:ext cx="302230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54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Kelimeler:</a:t>
              </a:r>
              <a:endParaRPr lang="tr-TR" sz="5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29" name="Resim 2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745" y="4887004"/>
              <a:ext cx="1104257" cy="1120883"/>
            </a:xfrm>
            <a:prstGeom prst="rect">
              <a:avLst/>
            </a:prstGeom>
          </p:spPr>
        </p:pic>
        <p:pic>
          <p:nvPicPr>
            <p:cNvPr id="30" name="Resim 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83123" y="697166"/>
              <a:ext cx="2223247" cy="7306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56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16" grpId="0"/>
      <p:bldP spid="18" grpId="0"/>
      <p:bldP spid="19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/>
          <p:nvPr/>
        </p:nvSpPr>
        <p:spPr>
          <a:xfrm>
            <a:off x="1779615" y="3109840"/>
            <a:ext cx="550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ö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3973893" y="3109840"/>
            <a:ext cx="550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2798892" y="3109840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ü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1312554" y="1978523"/>
            <a:ext cx="42746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Verilen Harfler</a:t>
            </a:r>
            <a:endParaRPr lang="tr-TR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Yuvarlatılmış Dikdörtgen 14"/>
          <p:cNvSpPr/>
          <p:nvPr/>
        </p:nvSpPr>
        <p:spPr>
          <a:xfrm>
            <a:off x="930745" y="1736195"/>
            <a:ext cx="10077914" cy="2581836"/>
          </a:xfrm>
          <a:prstGeom prst="roundRect">
            <a:avLst/>
          </a:prstGeom>
          <a:noFill/>
          <a:ln w="1524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Dikdörtgen 15"/>
          <p:cNvSpPr/>
          <p:nvPr/>
        </p:nvSpPr>
        <p:spPr>
          <a:xfrm>
            <a:off x="5102026" y="3109840"/>
            <a:ext cx="3580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7240743" y="3109840"/>
            <a:ext cx="455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6030462" y="3109840"/>
            <a:ext cx="498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8403736" y="3109840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9528257" y="3109840"/>
            <a:ext cx="4780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ç</a:t>
            </a:r>
            <a:endParaRPr lang="tr-T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3" name="Grup 22"/>
          <p:cNvGrpSpPr/>
          <p:nvPr/>
        </p:nvGrpSpPr>
        <p:grpSpPr>
          <a:xfrm>
            <a:off x="930745" y="691701"/>
            <a:ext cx="10375625" cy="5316186"/>
            <a:chOff x="930745" y="691701"/>
            <a:chExt cx="10375625" cy="5316186"/>
          </a:xfrm>
        </p:grpSpPr>
        <p:sp>
          <p:nvSpPr>
            <p:cNvPr id="24" name="Dikdörtgen 23"/>
            <p:cNvSpPr/>
            <p:nvPr/>
          </p:nvSpPr>
          <p:spPr>
            <a:xfrm>
              <a:off x="1100267" y="691701"/>
              <a:ext cx="2425336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tr-TR" sz="5400" dirty="0" smtClean="0">
                  <a:ln w="0"/>
                  <a:solidFill>
                    <a:srgbClr val="FFFF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8. Soru</a:t>
              </a:r>
              <a:endParaRPr lang="tr-TR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8" name="Dikdörtgen 27"/>
            <p:cNvSpPr/>
            <p:nvPr/>
          </p:nvSpPr>
          <p:spPr>
            <a:xfrm>
              <a:off x="1886071" y="4985781"/>
              <a:ext cx="302230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54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Kelimeler:</a:t>
              </a:r>
              <a:endParaRPr lang="tr-TR" sz="5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29" name="Resim 2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745" y="4887004"/>
              <a:ext cx="1104257" cy="1120883"/>
            </a:xfrm>
            <a:prstGeom prst="rect">
              <a:avLst/>
            </a:prstGeom>
          </p:spPr>
        </p:pic>
        <p:pic>
          <p:nvPicPr>
            <p:cNvPr id="30" name="Resim 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83123" y="697166"/>
              <a:ext cx="2223247" cy="7306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093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16" grpId="0"/>
      <p:bldP spid="18" grpId="0"/>
      <p:bldP spid="19" grpId="0"/>
      <p:bldP spid="27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TM10001105[[fn=kırpılmış]]</Template>
  <TotalTime>696</TotalTime>
  <Words>164</Words>
  <Application>Microsoft Office PowerPoint</Application>
  <PresentationFormat>Özel</PresentationFormat>
  <Paragraphs>121</Paragraphs>
  <Slides>11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VK</dc:creator>
  <cp:lastModifiedBy>dell</cp:lastModifiedBy>
  <cp:revision>62</cp:revision>
  <dcterms:created xsi:type="dcterms:W3CDTF">2021-05-02T19:32:29Z</dcterms:created>
  <dcterms:modified xsi:type="dcterms:W3CDTF">2021-06-27T12:51:23Z</dcterms:modified>
</cp:coreProperties>
</file>