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7" r:id="rId7"/>
    <p:sldId id="263" r:id="rId8"/>
    <p:sldId id="269" r:id="rId9"/>
    <p:sldId id="270" r:id="rId10"/>
    <p:sldId id="264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9" autoAdjust="0"/>
    <p:restoredTop sz="94660"/>
  </p:normalViewPr>
  <p:slideViewPr>
    <p:cSldViewPr snapToGrid="0">
      <p:cViewPr>
        <p:scale>
          <a:sx n="81" d="100"/>
          <a:sy n="81" d="100"/>
        </p:scale>
        <p:origin x="-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1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27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98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1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3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21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7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36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37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94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7F26-B4D9-4509-84DC-E3A344F9D9D8}" type="datetimeFigureOut">
              <a:rPr lang="tr-TR" smtClean="0"/>
              <a:t>27.06.2021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2E568-C13A-4FD8-B091-0F1F18BED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0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63556" y="1099435"/>
            <a:ext cx="5519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 smtClean="0"/>
              <a:t>Sözcük Oyunu - 1</a:t>
            </a:r>
            <a:endParaRPr lang="tr-TR" sz="6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0290" y="2503223"/>
            <a:ext cx="1878627" cy="16554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26" y="3063460"/>
            <a:ext cx="2223247" cy="7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826904" y="3109840"/>
              <a:ext cx="4555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40418" y="3109840"/>
              <a:ext cx="4171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901484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96848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21645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19765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17837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838409" y="5005665"/>
            <a:ext cx="250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Salatalık	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0412525" y="3122538"/>
            <a:ext cx="34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ı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92" y="4469728"/>
            <a:ext cx="970445" cy="17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96447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40418" y="3109840"/>
              <a:ext cx="4171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798892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96848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ı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30462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50632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95582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986686" y="5005665"/>
            <a:ext cx="220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kitaplık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97" y="4845354"/>
            <a:ext cx="1182858" cy="11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79615" y="3109840"/>
              <a:ext cx="5501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84313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59806" y="3109840"/>
              <a:ext cx="4267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194256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04814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28582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492991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669453" y="5005665"/>
            <a:ext cx="2843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akordeon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0" y="4306919"/>
            <a:ext cx="2482581" cy="24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80417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880118" y="3109840"/>
              <a:ext cx="7377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798892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193455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21645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50632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95582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669068" y="5005665"/>
            <a:ext cx="2844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mandolin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27" y="4873531"/>
            <a:ext cx="977553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80417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77286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798091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55170" y="3109840"/>
              <a:ext cx="4267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04814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03736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492991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732547" y="5005665"/>
            <a:ext cx="2717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pantolon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34" y="4862839"/>
            <a:ext cx="1041869" cy="11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685840" y="3109840"/>
              <a:ext cx="7377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99541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75035" y="3109840"/>
              <a:ext cx="3962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194256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10820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64650" y="3109840"/>
              <a:ext cx="4267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492189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724402" y="5005665"/>
            <a:ext cx="273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mikrofon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96" y="4742589"/>
            <a:ext cx="1073907" cy="13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15. Sözcük     </a:t>
            </a:r>
            <a:r>
              <a:rPr lang="tr-TR" sz="160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Eğitimhane.Com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978523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826904" y="3109840"/>
              <a:ext cx="4555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77286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ı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14922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194256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21645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39002" y="3109840"/>
              <a:ext cx="4780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95582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889961" y="5005665"/>
            <a:ext cx="240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salıncak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64" y="4924852"/>
            <a:ext cx="1624855" cy="9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80417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73893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14922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4332710" y="5005665"/>
            <a:ext cx="1516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soba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91" y="4634951"/>
            <a:ext cx="1005590" cy="16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846140" y="3109840"/>
              <a:ext cx="4171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90725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08510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10820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4284877" y="5005665"/>
            <a:ext cx="16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balet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77" y="4742589"/>
            <a:ext cx="578147" cy="11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841331" y="3109840"/>
              <a:ext cx="4267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77286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23739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03874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04814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4104281" y="5005665"/>
            <a:ext cx="1973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orkide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59" y="4742589"/>
            <a:ext cx="1392849" cy="13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90035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09961" y="3109840"/>
              <a:ext cx="4780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ç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23739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13492" y="3109840"/>
              <a:ext cx="510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10820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13353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994893" y="5005665"/>
            <a:ext cx="2192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çekirge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54" y="4717015"/>
            <a:ext cx="1627709" cy="14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96447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4035609" y="3109840"/>
              <a:ext cx="4267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798091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194256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04814" y="3109840"/>
              <a:ext cx="5501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ö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50632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492991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782080" y="5005665"/>
            <a:ext cx="2618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hoparlör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34" y="4414805"/>
            <a:ext cx="2065279" cy="20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883009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99541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798892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96848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15233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69459" y="3109840"/>
              <a:ext cx="4171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39478" y="3109840"/>
              <a:ext cx="4555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319881" y="4985780"/>
            <a:ext cx="21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bisiklet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06" y="4661083"/>
            <a:ext cx="1516105" cy="1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780417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90725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798892" y="3109840"/>
              <a:ext cx="5485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96848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6052102" y="3109840"/>
              <a:ext cx="4555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413354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17837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763068" y="5005665"/>
            <a:ext cx="2656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sandalye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42" y="4530304"/>
            <a:ext cx="1834281" cy="18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0266" y="691701"/>
            <a:ext cx="3570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tr-TR" sz="5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Sözcük</a:t>
            </a:r>
            <a:endParaRPr lang="tr-T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1174152" y="4985780"/>
            <a:ext cx="2078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Cevap:</a:t>
            </a:r>
            <a:endParaRPr lang="tr-TR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5" y="753438"/>
            <a:ext cx="2223247" cy="730651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30745" y="1887892"/>
            <a:ext cx="10077914" cy="2581836"/>
            <a:chOff x="930745" y="1887892"/>
            <a:chExt cx="10077914" cy="2581836"/>
          </a:xfrm>
        </p:grpSpPr>
        <p:sp>
          <p:nvSpPr>
            <p:cNvPr id="17" name="Dikdörtgen 16"/>
            <p:cNvSpPr/>
            <p:nvPr/>
          </p:nvSpPr>
          <p:spPr>
            <a:xfrm>
              <a:off x="1883009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3999541" y="3109840"/>
              <a:ext cx="4988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2808510" y="3109840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12554" y="1978523"/>
              <a:ext cx="4274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Verilen Harfler</a:t>
              </a:r>
              <a:endParaRPr lang="tr-TR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Yuvarlatılmış Dikdörtgen 14"/>
            <p:cNvSpPr/>
            <p:nvPr/>
          </p:nvSpPr>
          <p:spPr>
            <a:xfrm>
              <a:off x="930745" y="1887892"/>
              <a:ext cx="10077914" cy="2581836"/>
            </a:xfrm>
            <a:prstGeom prst="roundRect">
              <a:avLst/>
            </a:pr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5102026" y="3109840"/>
              <a:ext cx="3580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7210286" y="3109840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5911038" y="3109840"/>
              <a:ext cx="7377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506327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9595582" y="3109840"/>
              <a:ext cx="3433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endParaRPr lang="tr-T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3837703" y="5005665"/>
            <a:ext cx="2506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kalemlik</a:t>
            </a:r>
            <a:endParaRPr lang="tr-TR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7" b="15282"/>
          <a:stretch/>
        </p:blipFill>
        <p:spPr>
          <a:xfrm>
            <a:off x="8159965" y="4284447"/>
            <a:ext cx="1036088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741</TotalTime>
  <Words>236</Words>
  <Application>Microsoft Office PowerPoint</Application>
  <PresentationFormat>Özel</PresentationFormat>
  <Paragraphs>172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VK</dc:creator>
  <cp:lastModifiedBy>dell</cp:lastModifiedBy>
  <cp:revision>68</cp:revision>
  <dcterms:created xsi:type="dcterms:W3CDTF">2021-05-02T19:32:29Z</dcterms:created>
  <dcterms:modified xsi:type="dcterms:W3CDTF">2021-06-27T12:51:12Z</dcterms:modified>
</cp:coreProperties>
</file>