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photoAlbum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2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87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77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51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72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09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07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0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71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90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81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748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25786-F410-4FF5-B49C-57F758579237}" type="datetimeFigureOut">
              <a:rPr lang="tr-TR" smtClean="0"/>
              <a:t>30.08.2021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510A3-577D-4A1E-877D-3266104E3A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4064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 descr="okul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8840" y="-1978702"/>
            <a:ext cx="15484839" cy="1130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30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Göksel GÜRSU</dc:creator>
  <cp:lastModifiedBy>Göksel GÜRSU</cp:lastModifiedBy>
  <cp:revision>3</cp:revision>
  <dcterms:created xsi:type="dcterms:W3CDTF">2021-08-30T20:08:01Z</dcterms:created>
  <dcterms:modified xsi:type="dcterms:W3CDTF">2021-08-30T20:11:13Z</dcterms:modified>
</cp:coreProperties>
</file>