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photoAlbum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20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25786-F410-4FF5-B49C-57F758579237}" type="datetimeFigureOut">
              <a:rPr lang="tr-TR" smtClean="0"/>
              <a:t>30.08.2021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510A3-577D-4A1E-877D-3266104E3A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0878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25786-F410-4FF5-B49C-57F758579237}" type="datetimeFigureOut">
              <a:rPr lang="tr-TR" smtClean="0"/>
              <a:t>30.08.2021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510A3-577D-4A1E-877D-3266104E3A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9773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25786-F410-4FF5-B49C-57F758579237}" type="datetimeFigureOut">
              <a:rPr lang="tr-TR" smtClean="0"/>
              <a:t>30.08.2021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510A3-577D-4A1E-877D-3266104E3A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5511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25786-F410-4FF5-B49C-57F758579237}" type="datetimeFigureOut">
              <a:rPr lang="tr-TR" smtClean="0"/>
              <a:t>30.08.2021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510A3-577D-4A1E-877D-3266104E3A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5727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25786-F410-4FF5-B49C-57F758579237}" type="datetimeFigureOut">
              <a:rPr lang="tr-TR" smtClean="0"/>
              <a:t>30.08.2021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510A3-577D-4A1E-877D-3266104E3A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8098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25786-F410-4FF5-B49C-57F758579237}" type="datetimeFigureOut">
              <a:rPr lang="tr-TR" smtClean="0"/>
              <a:t>30.08.2021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510A3-577D-4A1E-877D-3266104E3A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074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25786-F410-4FF5-B49C-57F758579237}" type="datetimeFigureOut">
              <a:rPr lang="tr-TR" smtClean="0"/>
              <a:t>30.08.2021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510A3-577D-4A1E-877D-3266104E3A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0046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25786-F410-4FF5-B49C-57F758579237}" type="datetimeFigureOut">
              <a:rPr lang="tr-TR" smtClean="0"/>
              <a:t>30.08.2021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510A3-577D-4A1E-877D-3266104E3A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0714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25786-F410-4FF5-B49C-57F758579237}" type="datetimeFigureOut">
              <a:rPr lang="tr-TR" smtClean="0"/>
              <a:t>30.08.2021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510A3-577D-4A1E-877D-3266104E3A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7908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25786-F410-4FF5-B49C-57F758579237}" type="datetimeFigureOut">
              <a:rPr lang="tr-TR" smtClean="0"/>
              <a:t>30.08.2021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510A3-577D-4A1E-877D-3266104E3A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7816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25786-F410-4FF5-B49C-57F758579237}" type="datetimeFigureOut">
              <a:rPr lang="tr-TR" smtClean="0"/>
              <a:t>30.08.2021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510A3-577D-4A1E-877D-3266104E3A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1748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25786-F410-4FF5-B49C-57F758579237}" type="datetimeFigureOut">
              <a:rPr lang="tr-TR" smtClean="0"/>
              <a:t>30.08.2021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510A3-577D-4A1E-877D-3266104E3A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14064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 descr="okul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68840" y="-1978702"/>
            <a:ext cx="15484839" cy="11302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30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Geniş ekran</PresentationFormat>
  <Paragraphs>0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Göksel GÜRSU</dc:creator>
  <cp:lastModifiedBy>Göksel GÜRSU</cp:lastModifiedBy>
  <cp:revision>3</cp:revision>
  <dcterms:created xsi:type="dcterms:W3CDTF">2021-08-30T20:08:01Z</dcterms:created>
  <dcterms:modified xsi:type="dcterms:W3CDTF">2021-08-30T20:11:13Z</dcterms:modified>
</cp:coreProperties>
</file>